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sldIdLst>
    <p:sldId id="298" r:id="rId6"/>
    <p:sldId id="299" r:id="rId7"/>
    <p:sldId id="295" r:id="rId8"/>
    <p:sldId id="269" r:id="rId9"/>
    <p:sldId id="270" r:id="rId10"/>
    <p:sldId id="268" r:id="rId11"/>
    <p:sldId id="266" r:id="rId12"/>
    <p:sldId id="296" r:id="rId13"/>
    <p:sldId id="297" r:id="rId14"/>
    <p:sldId id="267" r:id="rId15"/>
    <p:sldId id="300" r:id="rId16"/>
    <p:sldId id="301" r:id="rId17"/>
    <p:sldId id="302" r:id="rId18"/>
    <p:sldId id="304" r:id="rId19"/>
    <p:sldId id="303" r:id="rId20"/>
    <p:sldId id="305" r:id="rId21"/>
    <p:sldId id="306" r:id="rId22"/>
    <p:sldId id="308" r:id="rId23"/>
    <p:sldId id="307" r:id="rId24"/>
    <p:sldId id="309"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67E4AF8-22F5-43B1-9975-DF45BD1463FA}" v="27" dt="2025-08-19T18:44:08.29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2" d="100"/>
          <a:sy n="82" d="100"/>
        </p:scale>
        <p:origin x="691"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viewProps" Target="viewProps.xml"/><Relationship Id="rId30" Type="http://schemas.microsoft.com/office/2015/10/relationships/revisionInfo" Target="revisionInfo.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6EA253-49B5-4D53-C055-CB0CF836EC5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5AB125C-2D27-F46F-06D7-2F016982179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7986761-1068-D29D-ADD7-0CF25D86F8E3}"/>
              </a:ext>
            </a:extLst>
          </p:cNvPr>
          <p:cNvSpPr>
            <a:spLocks noGrp="1"/>
          </p:cNvSpPr>
          <p:nvPr>
            <p:ph type="dt" sz="half" idx="10"/>
          </p:nvPr>
        </p:nvSpPr>
        <p:spPr/>
        <p:txBody>
          <a:bodyPr/>
          <a:lstStyle/>
          <a:p>
            <a:fld id="{B247AA3B-15C1-402A-8A01-0C66A80F0A48}" type="datetimeFigureOut">
              <a:rPr lang="en-US" smtClean="0"/>
              <a:t>8/20/2025</a:t>
            </a:fld>
            <a:endParaRPr lang="en-US"/>
          </a:p>
        </p:txBody>
      </p:sp>
      <p:sp>
        <p:nvSpPr>
          <p:cNvPr id="5" name="Footer Placeholder 4">
            <a:extLst>
              <a:ext uri="{FF2B5EF4-FFF2-40B4-BE49-F238E27FC236}">
                <a16:creationId xmlns:a16="http://schemas.microsoft.com/office/drawing/2014/main" id="{7A640891-80FE-2BC5-702F-D642A016B25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1BCD67B-4365-AE94-627E-48EB5C8A0CA4}"/>
              </a:ext>
            </a:extLst>
          </p:cNvPr>
          <p:cNvSpPr>
            <a:spLocks noGrp="1"/>
          </p:cNvSpPr>
          <p:nvPr>
            <p:ph type="sldNum" sz="quarter" idx="12"/>
          </p:nvPr>
        </p:nvSpPr>
        <p:spPr/>
        <p:txBody>
          <a:bodyPr/>
          <a:lstStyle/>
          <a:p>
            <a:fld id="{EBBFA425-9C4F-4D6F-AF0B-551D5B21D50D}" type="slidenum">
              <a:rPr lang="en-US" smtClean="0"/>
              <a:t>‹#›</a:t>
            </a:fld>
            <a:endParaRPr lang="en-US"/>
          </a:p>
        </p:txBody>
      </p:sp>
    </p:spTree>
    <p:extLst>
      <p:ext uri="{BB962C8B-B14F-4D97-AF65-F5344CB8AC3E}">
        <p14:creationId xmlns:p14="http://schemas.microsoft.com/office/powerpoint/2010/main" val="40728885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F245FB-C3B7-6896-9678-AE2671301E9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3E62A26-9DD4-84B4-0D12-1C582CE89C7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ED0926B-D3E4-5127-ACF0-29312E555314}"/>
              </a:ext>
            </a:extLst>
          </p:cNvPr>
          <p:cNvSpPr>
            <a:spLocks noGrp="1"/>
          </p:cNvSpPr>
          <p:nvPr>
            <p:ph type="dt" sz="half" idx="10"/>
          </p:nvPr>
        </p:nvSpPr>
        <p:spPr/>
        <p:txBody>
          <a:bodyPr/>
          <a:lstStyle/>
          <a:p>
            <a:fld id="{B247AA3B-15C1-402A-8A01-0C66A80F0A48}" type="datetimeFigureOut">
              <a:rPr lang="en-US" smtClean="0"/>
              <a:t>8/20/2025</a:t>
            </a:fld>
            <a:endParaRPr lang="en-US"/>
          </a:p>
        </p:txBody>
      </p:sp>
      <p:sp>
        <p:nvSpPr>
          <p:cNvPr id="5" name="Footer Placeholder 4">
            <a:extLst>
              <a:ext uri="{FF2B5EF4-FFF2-40B4-BE49-F238E27FC236}">
                <a16:creationId xmlns:a16="http://schemas.microsoft.com/office/drawing/2014/main" id="{6B29BFB7-44E1-25FB-5AF7-0721A1EBCC1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C8F8BB1-3AD1-9A63-364D-D93A368893F8}"/>
              </a:ext>
            </a:extLst>
          </p:cNvPr>
          <p:cNvSpPr>
            <a:spLocks noGrp="1"/>
          </p:cNvSpPr>
          <p:nvPr>
            <p:ph type="sldNum" sz="quarter" idx="12"/>
          </p:nvPr>
        </p:nvSpPr>
        <p:spPr/>
        <p:txBody>
          <a:bodyPr/>
          <a:lstStyle/>
          <a:p>
            <a:fld id="{EBBFA425-9C4F-4D6F-AF0B-551D5B21D50D}" type="slidenum">
              <a:rPr lang="en-US" smtClean="0"/>
              <a:t>‹#›</a:t>
            </a:fld>
            <a:endParaRPr lang="en-US"/>
          </a:p>
        </p:txBody>
      </p:sp>
    </p:spTree>
    <p:extLst>
      <p:ext uri="{BB962C8B-B14F-4D97-AF65-F5344CB8AC3E}">
        <p14:creationId xmlns:p14="http://schemas.microsoft.com/office/powerpoint/2010/main" val="22048822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04B8CE2-DB6D-F098-818F-D94D71CC9B5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87674DA-C33A-B907-D996-2ECDEF671B1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14C5FC9-5021-5914-B0B5-630EFC1813C1}"/>
              </a:ext>
            </a:extLst>
          </p:cNvPr>
          <p:cNvSpPr>
            <a:spLocks noGrp="1"/>
          </p:cNvSpPr>
          <p:nvPr>
            <p:ph type="dt" sz="half" idx="10"/>
          </p:nvPr>
        </p:nvSpPr>
        <p:spPr/>
        <p:txBody>
          <a:bodyPr/>
          <a:lstStyle/>
          <a:p>
            <a:fld id="{B247AA3B-15C1-402A-8A01-0C66A80F0A48}" type="datetimeFigureOut">
              <a:rPr lang="en-US" smtClean="0"/>
              <a:t>8/20/2025</a:t>
            </a:fld>
            <a:endParaRPr lang="en-US"/>
          </a:p>
        </p:txBody>
      </p:sp>
      <p:sp>
        <p:nvSpPr>
          <p:cNvPr id="5" name="Footer Placeholder 4">
            <a:extLst>
              <a:ext uri="{FF2B5EF4-FFF2-40B4-BE49-F238E27FC236}">
                <a16:creationId xmlns:a16="http://schemas.microsoft.com/office/drawing/2014/main" id="{874E5C2E-E04A-6331-C96B-2235282375F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0057FA-541B-4F02-E48B-5E3D4D1C0D6F}"/>
              </a:ext>
            </a:extLst>
          </p:cNvPr>
          <p:cNvSpPr>
            <a:spLocks noGrp="1"/>
          </p:cNvSpPr>
          <p:nvPr>
            <p:ph type="sldNum" sz="quarter" idx="12"/>
          </p:nvPr>
        </p:nvSpPr>
        <p:spPr/>
        <p:txBody>
          <a:bodyPr/>
          <a:lstStyle/>
          <a:p>
            <a:fld id="{EBBFA425-9C4F-4D6F-AF0B-551D5B21D50D}" type="slidenum">
              <a:rPr lang="en-US" smtClean="0"/>
              <a:t>‹#›</a:t>
            </a:fld>
            <a:endParaRPr lang="en-US"/>
          </a:p>
        </p:txBody>
      </p:sp>
    </p:spTree>
    <p:extLst>
      <p:ext uri="{BB962C8B-B14F-4D97-AF65-F5344CB8AC3E}">
        <p14:creationId xmlns:p14="http://schemas.microsoft.com/office/powerpoint/2010/main" val="32983632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Freeform 4">
            <a:extLst>
              <a:ext uri="{FF2B5EF4-FFF2-40B4-BE49-F238E27FC236}">
                <a16:creationId xmlns:a16="http://schemas.microsoft.com/office/drawing/2014/main" id="{EBBE5690-220D-227D-B7AE-9257EA7A7ADD}"/>
              </a:ext>
            </a:extLst>
          </p:cNvPr>
          <p:cNvSpPr>
            <a:spLocks/>
          </p:cNvSpPr>
          <p:nvPr/>
        </p:nvSpPr>
        <p:spPr bwMode="auto">
          <a:xfrm>
            <a:off x="381000" y="2803525"/>
            <a:ext cx="2117" cy="3035300"/>
          </a:xfrm>
          <a:custGeom>
            <a:avLst/>
            <a:gdLst>
              <a:gd name="T0" fmla="*/ 0 w 1588"/>
              <a:gd name="T1" fmla="*/ 0 h 1912"/>
              <a:gd name="T2" fmla="*/ 0 w 1588"/>
              <a:gd name="T3" fmla="*/ 2147483646 h 1912"/>
              <a:gd name="T4" fmla="*/ 0 w 1588"/>
              <a:gd name="T5" fmla="*/ 2147483646 h 1912"/>
              <a:gd name="T6" fmla="*/ 0 w 1588"/>
              <a:gd name="T7" fmla="*/ 2147483646 h 1912"/>
              <a:gd name="T8" fmla="*/ 0 w 1588"/>
              <a:gd name="T9" fmla="*/ 2147483646 h 1912"/>
              <a:gd name="T10" fmla="*/ 0 w 1588"/>
              <a:gd name="T11" fmla="*/ 2147483646 h 1912"/>
              <a:gd name="T12" fmla="*/ 0 w 1588"/>
              <a:gd name="T13" fmla="*/ 0 h 1912"/>
              <a:gd name="T14" fmla="*/ 0 w 1588"/>
              <a:gd name="T15" fmla="*/ 0 h 191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88" h="1912">
                <a:moveTo>
                  <a:pt x="0" y="0"/>
                </a:moveTo>
                <a:lnTo>
                  <a:pt x="0" y="6"/>
                </a:lnTo>
                <a:lnTo>
                  <a:pt x="0" y="60"/>
                </a:lnTo>
                <a:lnTo>
                  <a:pt x="0" y="1912"/>
                </a:lnTo>
                <a:lnTo>
                  <a:pt x="0" y="0"/>
                </a:lnTo>
                <a:close/>
              </a:path>
            </a:pathLst>
          </a:custGeom>
          <a:solidFill>
            <a:srgbClr val="6BBA2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40962" name="Rectangle 2"/>
          <p:cNvSpPr>
            <a:spLocks noGrp="1" noChangeArrowheads="1"/>
          </p:cNvSpPr>
          <p:nvPr>
            <p:ph type="ctrTitle" sz="quarter"/>
          </p:nvPr>
        </p:nvSpPr>
        <p:spPr>
          <a:xfrm>
            <a:off x="914400" y="1997076"/>
            <a:ext cx="10363200" cy="1431925"/>
          </a:xfrm>
        </p:spPr>
        <p:txBody>
          <a:bodyPr anchor="b" anchorCtr="1"/>
          <a:lstStyle>
            <a:lvl1pPr algn="ctr">
              <a:defRPr/>
            </a:lvl1pPr>
          </a:lstStyle>
          <a:p>
            <a:pPr lvl="0"/>
            <a:r>
              <a:rPr lang="en-US" altLang="en-US" noProof="0"/>
              <a:t>Click to edit Master title style</a:t>
            </a:r>
          </a:p>
        </p:txBody>
      </p:sp>
      <p:sp>
        <p:nvSpPr>
          <p:cNvPr id="40963" name="Rectangle 3"/>
          <p:cNvSpPr>
            <a:spLocks noGrp="1" noChangeArrowheads="1"/>
          </p:cNvSpPr>
          <p:nvPr>
            <p:ph type="subTitle" sz="quarter" idx="1"/>
          </p:nvPr>
        </p:nvSpPr>
        <p:spPr>
          <a:xfrm>
            <a:off x="1828800" y="3886200"/>
            <a:ext cx="8534400" cy="1752600"/>
          </a:xfrm>
        </p:spPr>
        <p:txBody>
          <a:bodyPr/>
          <a:lstStyle>
            <a:lvl1pPr marL="0" indent="0" algn="ctr">
              <a:buFontTx/>
              <a:buNone/>
              <a:defRPr/>
            </a:lvl1pPr>
          </a:lstStyle>
          <a:p>
            <a:pPr lvl="0"/>
            <a:r>
              <a:rPr lang="en-US" altLang="en-US" noProof="0"/>
              <a:t>Click to edit Master subtitle style</a:t>
            </a:r>
          </a:p>
        </p:txBody>
      </p:sp>
      <p:sp>
        <p:nvSpPr>
          <p:cNvPr id="3" name="Rectangle 5">
            <a:extLst>
              <a:ext uri="{FF2B5EF4-FFF2-40B4-BE49-F238E27FC236}">
                <a16:creationId xmlns:a16="http://schemas.microsoft.com/office/drawing/2014/main" id="{A185CB07-3BC7-3F07-0193-772D508ADF29}"/>
              </a:ext>
            </a:extLst>
          </p:cNvPr>
          <p:cNvSpPr>
            <a:spLocks noGrp="1" noChangeArrowheads="1"/>
          </p:cNvSpPr>
          <p:nvPr>
            <p:ph type="ftr" sz="quarter" idx="10"/>
          </p:nvPr>
        </p:nvSpPr>
        <p:spPr/>
        <p:txBody>
          <a:bodyPr/>
          <a:lstStyle>
            <a:lvl1pPr>
              <a:defRPr/>
            </a:lvl1pPr>
          </a:lstStyle>
          <a:p>
            <a:pPr>
              <a:defRPr/>
            </a:pPr>
            <a:r>
              <a:rPr lang="en-US" altLang="en-US"/>
              <a:t>OwlTeacher.com</a:t>
            </a:r>
          </a:p>
        </p:txBody>
      </p:sp>
      <p:sp>
        <p:nvSpPr>
          <p:cNvPr id="4" name="Rectangle 6">
            <a:extLst>
              <a:ext uri="{FF2B5EF4-FFF2-40B4-BE49-F238E27FC236}">
                <a16:creationId xmlns:a16="http://schemas.microsoft.com/office/drawing/2014/main" id="{83EE4FEC-6429-7576-A807-4693729C3FA7}"/>
              </a:ext>
            </a:extLst>
          </p:cNvPr>
          <p:cNvSpPr>
            <a:spLocks noGrp="1" noChangeArrowheads="1"/>
          </p:cNvSpPr>
          <p:nvPr>
            <p:ph type="sldNum" sz="quarter" idx="11"/>
          </p:nvPr>
        </p:nvSpPr>
        <p:spPr/>
        <p:txBody>
          <a:bodyPr/>
          <a:lstStyle>
            <a:lvl1pPr>
              <a:defRPr/>
            </a:lvl1pPr>
          </a:lstStyle>
          <a:p>
            <a:pPr>
              <a:defRPr/>
            </a:pPr>
            <a:fld id="{0266C182-8CFF-462A-9D54-D46A5C5CE5D8}" type="slidenum">
              <a:rPr lang="en-US" altLang="en-US"/>
              <a:pPr>
                <a:defRPr/>
              </a:pPr>
              <a:t>‹#›</a:t>
            </a:fld>
            <a:endParaRPr lang="en-US" altLang="en-US"/>
          </a:p>
        </p:txBody>
      </p:sp>
      <p:sp>
        <p:nvSpPr>
          <p:cNvPr id="5" name="Rectangle 7">
            <a:extLst>
              <a:ext uri="{FF2B5EF4-FFF2-40B4-BE49-F238E27FC236}">
                <a16:creationId xmlns:a16="http://schemas.microsoft.com/office/drawing/2014/main" id="{2BFF5E00-0289-0D7E-6A23-FDD6BE2518C3}"/>
              </a:ext>
            </a:extLst>
          </p:cNvPr>
          <p:cNvSpPr>
            <a:spLocks noGrp="1" noChangeArrowheads="1"/>
          </p:cNvSpPr>
          <p:nvPr>
            <p:ph type="dt" sz="quarter" idx="12"/>
          </p:nvPr>
        </p:nvSpPr>
        <p:spPr/>
        <p:txBody>
          <a:bodyPr/>
          <a:lstStyle>
            <a:lvl1pPr>
              <a:defRPr/>
            </a:lvl1pPr>
          </a:lstStyle>
          <a:p>
            <a:pPr>
              <a:defRPr/>
            </a:pPr>
            <a:r>
              <a:rPr lang="en-US" altLang="en-US"/>
              <a:t>OwlTeacher.com</a:t>
            </a:r>
          </a:p>
        </p:txBody>
      </p:sp>
    </p:spTree>
    <p:extLst>
      <p:ext uri="{BB962C8B-B14F-4D97-AF65-F5344CB8AC3E}">
        <p14:creationId xmlns:p14="http://schemas.microsoft.com/office/powerpoint/2010/main" val="23836450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5115AF59-F13E-F14B-0FE5-405FBE817505}"/>
              </a:ext>
            </a:extLst>
          </p:cNvPr>
          <p:cNvSpPr>
            <a:spLocks noGrp="1" noChangeArrowheads="1"/>
          </p:cNvSpPr>
          <p:nvPr>
            <p:ph type="dt" sz="half" idx="10"/>
          </p:nvPr>
        </p:nvSpPr>
        <p:spPr>
          <a:ln/>
        </p:spPr>
        <p:txBody>
          <a:bodyPr/>
          <a:lstStyle>
            <a:lvl1pPr>
              <a:defRPr/>
            </a:lvl1pPr>
          </a:lstStyle>
          <a:p>
            <a:pPr>
              <a:defRPr/>
            </a:pPr>
            <a:r>
              <a:rPr lang="en-US" altLang="en-US"/>
              <a:t>OwlTeacher.com</a:t>
            </a:r>
          </a:p>
        </p:txBody>
      </p:sp>
      <p:sp>
        <p:nvSpPr>
          <p:cNvPr id="5" name="Rectangle 5">
            <a:extLst>
              <a:ext uri="{FF2B5EF4-FFF2-40B4-BE49-F238E27FC236}">
                <a16:creationId xmlns:a16="http://schemas.microsoft.com/office/drawing/2014/main" id="{E53AA432-6A28-6DE7-7413-3896664A8FA6}"/>
              </a:ext>
            </a:extLst>
          </p:cNvPr>
          <p:cNvSpPr>
            <a:spLocks noGrp="1" noChangeArrowheads="1"/>
          </p:cNvSpPr>
          <p:nvPr>
            <p:ph type="ftr" sz="quarter" idx="11"/>
          </p:nvPr>
        </p:nvSpPr>
        <p:spPr>
          <a:ln/>
        </p:spPr>
        <p:txBody>
          <a:bodyPr/>
          <a:lstStyle>
            <a:lvl1pPr>
              <a:defRPr/>
            </a:lvl1pPr>
          </a:lstStyle>
          <a:p>
            <a:pPr>
              <a:defRPr/>
            </a:pPr>
            <a:r>
              <a:rPr lang="en-US" altLang="en-US"/>
              <a:t>OwlTeacher.com</a:t>
            </a:r>
          </a:p>
        </p:txBody>
      </p:sp>
      <p:sp>
        <p:nvSpPr>
          <p:cNvPr id="6" name="Rectangle 6">
            <a:extLst>
              <a:ext uri="{FF2B5EF4-FFF2-40B4-BE49-F238E27FC236}">
                <a16:creationId xmlns:a16="http://schemas.microsoft.com/office/drawing/2014/main" id="{4F62515A-D338-43DF-AE56-27242A32014B}"/>
              </a:ext>
            </a:extLst>
          </p:cNvPr>
          <p:cNvSpPr>
            <a:spLocks noGrp="1" noChangeArrowheads="1"/>
          </p:cNvSpPr>
          <p:nvPr>
            <p:ph type="sldNum" sz="quarter" idx="12"/>
          </p:nvPr>
        </p:nvSpPr>
        <p:spPr>
          <a:ln/>
        </p:spPr>
        <p:txBody>
          <a:bodyPr/>
          <a:lstStyle>
            <a:lvl1pPr>
              <a:defRPr/>
            </a:lvl1pPr>
          </a:lstStyle>
          <a:p>
            <a:pPr>
              <a:defRPr/>
            </a:pPr>
            <a:fld id="{3E32F185-3FEA-43D1-9044-DB6AA1102366}" type="slidenum">
              <a:rPr lang="en-US" altLang="en-US"/>
              <a:pPr>
                <a:defRPr/>
              </a:pPr>
              <a:t>‹#›</a:t>
            </a:fld>
            <a:endParaRPr lang="en-US" altLang="en-US"/>
          </a:p>
        </p:txBody>
      </p:sp>
    </p:spTree>
    <p:extLst>
      <p:ext uri="{BB962C8B-B14F-4D97-AF65-F5344CB8AC3E}">
        <p14:creationId xmlns:p14="http://schemas.microsoft.com/office/powerpoint/2010/main" val="30809407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D7EFEC4F-C836-864D-4823-D36AECAAD570}"/>
              </a:ext>
            </a:extLst>
          </p:cNvPr>
          <p:cNvSpPr>
            <a:spLocks noGrp="1" noChangeArrowheads="1"/>
          </p:cNvSpPr>
          <p:nvPr>
            <p:ph type="dt" sz="half" idx="10"/>
          </p:nvPr>
        </p:nvSpPr>
        <p:spPr>
          <a:ln/>
        </p:spPr>
        <p:txBody>
          <a:bodyPr/>
          <a:lstStyle>
            <a:lvl1pPr>
              <a:defRPr/>
            </a:lvl1pPr>
          </a:lstStyle>
          <a:p>
            <a:pPr>
              <a:defRPr/>
            </a:pPr>
            <a:r>
              <a:rPr lang="en-US" altLang="en-US"/>
              <a:t>OwlTeacher.com</a:t>
            </a:r>
          </a:p>
        </p:txBody>
      </p:sp>
      <p:sp>
        <p:nvSpPr>
          <p:cNvPr id="5" name="Rectangle 5">
            <a:extLst>
              <a:ext uri="{FF2B5EF4-FFF2-40B4-BE49-F238E27FC236}">
                <a16:creationId xmlns:a16="http://schemas.microsoft.com/office/drawing/2014/main" id="{A0483889-F158-813C-EE4E-BB7BE5967797}"/>
              </a:ext>
            </a:extLst>
          </p:cNvPr>
          <p:cNvSpPr>
            <a:spLocks noGrp="1" noChangeArrowheads="1"/>
          </p:cNvSpPr>
          <p:nvPr>
            <p:ph type="ftr" sz="quarter" idx="11"/>
          </p:nvPr>
        </p:nvSpPr>
        <p:spPr>
          <a:ln/>
        </p:spPr>
        <p:txBody>
          <a:bodyPr/>
          <a:lstStyle>
            <a:lvl1pPr>
              <a:defRPr/>
            </a:lvl1pPr>
          </a:lstStyle>
          <a:p>
            <a:pPr>
              <a:defRPr/>
            </a:pPr>
            <a:r>
              <a:rPr lang="en-US" altLang="en-US"/>
              <a:t>OwlTeacher.com</a:t>
            </a:r>
          </a:p>
        </p:txBody>
      </p:sp>
      <p:sp>
        <p:nvSpPr>
          <p:cNvPr id="6" name="Rectangle 6">
            <a:extLst>
              <a:ext uri="{FF2B5EF4-FFF2-40B4-BE49-F238E27FC236}">
                <a16:creationId xmlns:a16="http://schemas.microsoft.com/office/drawing/2014/main" id="{97F42254-9B99-7748-E7CC-0714C51DBD2A}"/>
              </a:ext>
            </a:extLst>
          </p:cNvPr>
          <p:cNvSpPr>
            <a:spLocks noGrp="1" noChangeArrowheads="1"/>
          </p:cNvSpPr>
          <p:nvPr>
            <p:ph type="sldNum" sz="quarter" idx="12"/>
          </p:nvPr>
        </p:nvSpPr>
        <p:spPr>
          <a:ln/>
        </p:spPr>
        <p:txBody>
          <a:bodyPr/>
          <a:lstStyle>
            <a:lvl1pPr>
              <a:defRPr/>
            </a:lvl1pPr>
          </a:lstStyle>
          <a:p>
            <a:pPr>
              <a:defRPr/>
            </a:pPr>
            <a:fld id="{DA466491-AC67-455A-B4F7-2C7DB007380C}" type="slidenum">
              <a:rPr lang="en-US" altLang="en-US"/>
              <a:pPr>
                <a:defRPr/>
              </a:pPr>
              <a:t>‹#›</a:t>
            </a:fld>
            <a:endParaRPr lang="en-US" altLang="en-US"/>
          </a:p>
        </p:txBody>
      </p:sp>
    </p:spTree>
    <p:extLst>
      <p:ext uri="{BB962C8B-B14F-4D97-AF65-F5344CB8AC3E}">
        <p14:creationId xmlns:p14="http://schemas.microsoft.com/office/powerpoint/2010/main" val="17424524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905000"/>
            <a:ext cx="5384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05000"/>
            <a:ext cx="5384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CCCD5E95-7AC3-6E7C-5CCB-B305D5150AE4}"/>
              </a:ext>
            </a:extLst>
          </p:cNvPr>
          <p:cNvSpPr>
            <a:spLocks noGrp="1" noChangeArrowheads="1"/>
          </p:cNvSpPr>
          <p:nvPr>
            <p:ph type="dt" sz="half" idx="10"/>
          </p:nvPr>
        </p:nvSpPr>
        <p:spPr>
          <a:ln/>
        </p:spPr>
        <p:txBody>
          <a:bodyPr/>
          <a:lstStyle>
            <a:lvl1pPr>
              <a:defRPr/>
            </a:lvl1pPr>
          </a:lstStyle>
          <a:p>
            <a:pPr>
              <a:defRPr/>
            </a:pPr>
            <a:r>
              <a:rPr lang="en-US" altLang="en-US"/>
              <a:t>OwlTeacher.com</a:t>
            </a:r>
          </a:p>
        </p:txBody>
      </p:sp>
      <p:sp>
        <p:nvSpPr>
          <p:cNvPr id="6" name="Rectangle 5">
            <a:extLst>
              <a:ext uri="{FF2B5EF4-FFF2-40B4-BE49-F238E27FC236}">
                <a16:creationId xmlns:a16="http://schemas.microsoft.com/office/drawing/2014/main" id="{69B1E629-0559-4746-ECF6-91D632AFBF5B}"/>
              </a:ext>
            </a:extLst>
          </p:cNvPr>
          <p:cNvSpPr>
            <a:spLocks noGrp="1" noChangeArrowheads="1"/>
          </p:cNvSpPr>
          <p:nvPr>
            <p:ph type="ftr" sz="quarter" idx="11"/>
          </p:nvPr>
        </p:nvSpPr>
        <p:spPr>
          <a:ln/>
        </p:spPr>
        <p:txBody>
          <a:bodyPr/>
          <a:lstStyle>
            <a:lvl1pPr>
              <a:defRPr/>
            </a:lvl1pPr>
          </a:lstStyle>
          <a:p>
            <a:pPr>
              <a:defRPr/>
            </a:pPr>
            <a:r>
              <a:rPr lang="en-US" altLang="en-US"/>
              <a:t>OwlTeacher.com</a:t>
            </a:r>
          </a:p>
        </p:txBody>
      </p:sp>
      <p:sp>
        <p:nvSpPr>
          <p:cNvPr id="7" name="Rectangle 6">
            <a:extLst>
              <a:ext uri="{FF2B5EF4-FFF2-40B4-BE49-F238E27FC236}">
                <a16:creationId xmlns:a16="http://schemas.microsoft.com/office/drawing/2014/main" id="{B988A0F6-A893-C9D4-0110-F431BB21A3B0}"/>
              </a:ext>
            </a:extLst>
          </p:cNvPr>
          <p:cNvSpPr>
            <a:spLocks noGrp="1" noChangeArrowheads="1"/>
          </p:cNvSpPr>
          <p:nvPr>
            <p:ph type="sldNum" sz="quarter" idx="12"/>
          </p:nvPr>
        </p:nvSpPr>
        <p:spPr>
          <a:ln/>
        </p:spPr>
        <p:txBody>
          <a:bodyPr/>
          <a:lstStyle>
            <a:lvl1pPr>
              <a:defRPr/>
            </a:lvl1pPr>
          </a:lstStyle>
          <a:p>
            <a:pPr>
              <a:defRPr/>
            </a:pPr>
            <a:fld id="{E901EE0E-3FE6-4F45-922B-969BC51F3745}" type="slidenum">
              <a:rPr lang="en-US" altLang="en-US"/>
              <a:pPr>
                <a:defRPr/>
              </a:pPr>
              <a:t>‹#›</a:t>
            </a:fld>
            <a:endParaRPr lang="en-US" altLang="en-US"/>
          </a:p>
        </p:txBody>
      </p:sp>
    </p:spTree>
    <p:extLst>
      <p:ext uri="{BB962C8B-B14F-4D97-AF65-F5344CB8AC3E}">
        <p14:creationId xmlns:p14="http://schemas.microsoft.com/office/powerpoint/2010/main" val="39131410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FB436B4F-DD92-C870-0101-9F069B96A064}"/>
              </a:ext>
            </a:extLst>
          </p:cNvPr>
          <p:cNvSpPr>
            <a:spLocks noGrp="1" noChangeArrowheads="1"/>
          </p:cNvSpPr>
          <p:nvPr>
            <p:ph type="dt" sz="half" idx="10"/>
          </p:nvPr>
        </p:nvSpPr>
        <p:spPr>
          <a:ln/>
        </p:spPr>
        <p:txBody>
          <a:bodyPr/>
          <a:lstStyle>
            <a:lvl1pPr>
              <a:defRPr/>
            </a:lvl1pPr>
          </a:lstStyle>
          <a:p>
            <a:pPr>
              <a:defRPr/>
            </a:pPr>
            <a:r>
              <a:rPr lang="en-US" altLang="en-US"/>
              <a:t>OwlTeacher.com</a:t>
            </a:r>
          </a:p>
        </p:txBody>
      </p:sp>
      <p:sp>
        <p:nvSpPr>
          <p:cNvPr id="8" name="Rectangle 5">
            <a:extLst>
              <a:ext uri="{FF2B5EF4-FFF2-40B4-BE49-F238E27FC236}">
                <a16:creationId xmlns:a16="http://schemas.microsoft.com/office/drawing/2014/main" id="{15F0906F-B5CD-32A6-DF16-FFD2C7CEED2A}"/>
              </a:ext>
            </a:extLst>
          </p:cNvPr>
          <p:cNvSpPr>
            <a:spLocks noGrp="1" noChangeArrowheads="1"/>
          </p:cNvSpPr>
          <p:nvPr>
            <p:ph type="ftr" sz="quarter" idx="11"/>
          </p:nvPr>
        </p:nvSpPr>
        <p:spPr>
          <a:ln/>
        </p:spPr>
        <p:txBody>
          <a:bodyPr/>
          <a:lstStyle>
            <a:lvl1pPr>
              <a:defRPr/>
            </a:lvl1pPr>
          </a:lstStyle>
          <a:p>
            <a:pPr>
              <a:defRPr/>
            </a:pPr>
            <a:r>
              <a:rPr lang="en-US" altLang="en-US"/>
              <a:t>OwlTeacher.com</a:t>
            </a:r>
          </a:p>
        </p:txBody>
      </p:sp>
      <p:sp>
        <p:nvSpPr>
          <p:cNvPr id="9" name="Rectangle 6">
            <a:extLst>
              <a:ext uri="{FF2B5EF4-FFF2-40B4-BE49-F238E27FC236}">
                <a16:creationId xmlns:a16="http://schemas.microsoft.com/office/drawing/2014/main" id="{2526959A-5C01-A03D-9D02-BEC35C5DE0B8}"/>
              </a:ext>
            </a:extLst>
          </p:cNvPr>
          <p:cNvSpPr>
            <a:spLocks noGrp="1" noChangeArrowheads="1"/>
          </p:cNvSpPr>
          <p:nvPr>
            <p:ph type="sldNum" sz="quarter" idx="12"/>
          </p:nvPr>
        </p:nvSpPr>
        <p:spPr>
          <a:ln/>
        </p:spPr>
        <p:txBody>
          <a:bodyPr/>
          <a:lstStyle>
            <a:lvl1pPr>
              <a:defRPr/>
            </a:lvl1pPr>
          </a:lstStyle>
          <a:p>
            <a:pPr>
              <a:defRPr/>
            </a:pPr>
            <a:fld id="{CE940DC8-E875-4101-AE8E-255688FB7656}" type="slidenum">
              <a:rPr lang="en-US" altLang="en-US"/>
              <a:pPr>
                <a:defRPr/>
              </a:pPr>
              <a:t>‹#›</a:t>
            </a:fld>
            <a:endParaRPr lang="en-US" altLang="en-US"/>
          </a:p>
        </p:txBody>
      </p:sp>
    </p:spTree>
    <p:extLst>
      <p:ext uri="{BB962C8B-B14F-4D97-AF65-F5344CB8AC3E}">
        <p14:creationId xmlns:p14="http://schemas.microsoft.com/office/powerpoint/2010/main" val="39374926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D22BAC4D-96EE-D644-5DA9-415D8423FCA7}"/>
              </a:ext>
            </a:extLst>
          </p:cNvPr>
          <p:cNvSpPr>
            <a:spLocks noGrp="1" noChangeArrowheads="1"/>
          </p:cNvSpPr>
          <p:nvPr>
            <p:ph type="dt" sz="half" idx="10"/>
          </p:nvPr>
        </p:nvSpPr>
        <p:spPr>
          <a:ln/>
        </p:spPr>
        <p:txBody>
          <a:bodyPr/>
          <a:lstStyle>
            <a:lvl1pPr>
              <a:defRPr/>
            </a:lvl1pPr>
          </a:lstStyle>
          <a:p>
            <a:pPr>
              <a:defRPr/>
            </a:pPr>
            <a:r>
              <a:rPr lang="en-US" altLang="en-US"/>
              <a:t>OwlTeacher.com</a:t>
            </a:r>
          </a:p>
        </p:txBody>
      </p:sp>
      <p:sp>
        <p:nvSpPr>
          <p:cNvPr id="4" name="Rectangle 5">
            <a:extLst>
              <a:ext uri="{FF2B5EF4-FFF2-40B4-BE49-F238E27FC236}">
                <a16:creationId xmlns:a16="http://schemas.microsoft.com/office/drawing/2014/main" id="{B8BB9A7C-50B4-8ACC-6AE9-55FE6D9B4ADC}"/>
              </a:ext>
            </a:extLst>
          </p:cNvPr>
          <p:cNvSpPr>
            <a:spLocks noGrp="1" noChangeArrowheads="1"/>
          </p:cNvSpPr>
          <p:nvPr>
            <p:ph type="ftr" sz="quarter" idx="11"/>
          </p:nvPr>
        </p:nvSpPr>
        <p:spPr>
          <a:ln/>
        </p:spPr>
        <p:txBody>
          <a:bodyPr/>
          <a:lstStyle>
            <a:lvl1pPr>
              <a:defRPr/>
            </a:lvl1pPr>
          </a:lstStyle>
          <a:p>
            <a:pPr>
              <a:defRPr/>
            </a:pPr>
            <a:r>
              <a:rPr lang="en-US" altLang="en-US"/>
              <a:t>OwlTeacher.com</a:t>
            </a:r>
          </a:p>
        </p:txBody>
      </p:sp>
      <p:sp>
        <p:nvSpPr>
          <p:cNvPr id="5" name="Rectangle 6">
            <a:extLst>
              <a:ext uri="{FF2B5EF4-FFF2-40B4-BE49-F238E27FC236}">
                <a16:creationId xmlns:a16="http://schemas.microsoft.com/office/drawing/2014/main" id="{0BE47D7F-3AFF-A259-A267-1B01223D5AC8}"/>
              </a:ext>
            </a:extLst>
          </p:cNvPr>
          <p:cNvSpPr>
            <a:spLocks noGrp="1" noChangeArrowheads="1"/>
          </p:cNvSpPr>
          <p:nvPr>
            <p:ph type="sldNum" sz="quarter" idx="12"/>
          </p:nvPr>
        </p:nvSpPr>
        <p:spPr>
          <a:ln/>
        </p:spPr>
        <p:txBody>
          <a:bodyPr/>
          <a:lstStyle>
            <a:lvl1pPr>
              <a:defRPr/>
            </a:lvl1pPr>
          </a:lstStyle>
          <a:p>
            <a:pPr>
              <a:defRPr/>
            </a:pPr>
            <a:fld id="{0FDC77F8-A415-49B2-94CE-DD48901E51B8}" type="slidenum">
              <a:rPr lang="en-US" altLang="en-US"/>
              <a:pPr>
                <a:defRPr/>
              </a:pPr>
              <a:t>‹#›</a:t>
            </a:fld>
            <a:endParaRPr lang="en-US" altLang="en-US"/>
          </a:p>
        </p:txBody>
      </p:sp>
    </p:spTree>
    <p:extLst>
      <p:ext uri="{BB962C8B-B14F-4D97-AF65-F5344CB8AC3E}">
        <p14:creationId xmlns:p14="http://schemas.microsoft.com/office/powerpoint/2010/main" val="20488028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8B14C808-5078-60FE-B173-A167F60E56BF}"/>
              </a:ext>
            </a:extLst>
          </p:cNvPr>
          <p:cNvSpPr>
            <a:spLocks noGrp="1" noChangeArrowheads="1"/>
          </p:cNvSpPr>
          <p:nvPr>
            <p:ph type="dt" sz="half" idx="10"/>
          </p:nvPr>
        </p:nvSpPr>
        <p:spPr>
          <a:ln/>
        </p:spPr>
        <p:txBody>
          <a:bodyPr/>
          <a:lstStyle>
            <a:lvl1pPr>
              <a:defRPr/>
            </a:lvl1pPr>
          </a:lstStyle>
          <a:p>
            <a:pPr>
              <a:defRPr/>
            </a:pPr>
            <a:r>
              <a:rPr lang="en-US" altLang="en-US"/>
              <a:t>OwlTeacher.com</a:t>
            </a:r>
          </a:p>
        </p:txBody>
      </p:sp>
      <p:sp>
        <p:nvSpPr>
          <p:cNvPr id="3" name="Rectangle 5">
            <a:extLst>
              <a:ext uri="{FF2B5EF4-FFF2-40B4-BE49-F238E27FC236}">
                <a16:creationId xmlns:a16="http://schemas.microsoft.com/office/drawing/2014/main" id="{E4737615-546E-FE80-4BE0-5B550271563F}"/>
              </a:ext>
            </a:extLst>
          </p:cNvPr>
          <p:cNvSpPr>
            <a:spLocks noGrp="1" noChangeArrowheads="1"/>
          </p:cNvSpPr>
          <p:nvPr>
            <p:ph type="ftr" sz="quarter" idx="11"/>
          </p:nvPr>
        </p:nvSpPr>
        <p:spPr>
          <a:ln/>
        </p:spPr>
        <p:txBody>
          <a:bodyPr/>
          <a:lstStyle>
            <a:lvl1pPr>
              <a:defRPr/>
            </a:lvl1pPr>
          </a:lstStyle>
          <a:p>
            <a:pPr>
              <a:defRPr/>
            </a:pPr>
            <a:r>
              <a:rPr lang="en-US" altLang="en-US"/>
              <a:t>OwlTeacher.com</a:t>
            </a:r>
          </a:p>
        </p:txBody>
      </p:sp>
      <p:sp>
        <p:nvSpPr>
          <p:cNvPr id="4" name="Rectangle 6">
            <a:extLst>
              <a:ext uri="{FF2B5EF4-FFF2-40B4-BE49-F238E27FC236}">
                <a16:creationId xmlns:a16="http://schemas.microsoft.com/office/drawing/2014/main" id="{059B866A-E5D5-D012-7C28-3ADA9FC22A96}"/>
              </a:ext>
            </a:extLst>
          </p:cNvPr>
          <p:cNvSpPr>
            <a:spLocks noGrp="1" noChangeArrowheads="1"/>
          </p:cNvSpPr>
          <p:nvPr>
            <p:ph type="sldNum" sz="quarter" idx="12"/>
          </p:nvPr>
        </p:nvSpPr>
        <p:spPr>
          <a:ln/>
        </p:spPr>
        <p:txBody>
          <a:bodyPr/>
          <a:lstStyle>
            <a:lvl1pPr>
              <a:defRPr/>
            </a:lvl1pPr>
          </a:lstStyle>
          <a:p>
            <a:pPr>
              <a:defRPr/>
            </a:pPr>
            <a:fld id="{2CF40AD6-0019-4B3F-B5A3-F40F8281F71F}" type="slidenum">
              <a:rPr lang="en-US" altLang="en-US"/>
              <a:pPr>
                <a:defRPr/>
              </a:pPr>
              <a:t>‹#›</a:t>
            </a:fld>
            <a:endParaRPr lang="en-US" altLang="en-US"/>
          </a:p>
        </p:txBody>
      </p:sp>
    </p:spTree>
    <p:extLst>
      <p:ext uri="{BB962C8B-B14F-4D97-AF65-F5344CB8AC3E}">
        <p14:creationId xmlns:p14="http://schemas.microsoft.com/office/powerpoint/2010/main" val="20456295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9FB0EB76-9B1A-9BFD-BA87-41E72217370A}"/>
              </a:ext>
            </a:extLst>
          </p:cNvPr>
          <p:cNvSpPr>
            <a:spLocks noGrp="1" noChangeArrowheads="1"/>
          </p:cNvSpPr>
          <p:nvPr>
            <p:ph type="dt" sz="half" idx="10"/>
          </p:nvPr>
        </p:nvSpPr>
        <p:spPr>
          <a:ln/>
        </p:spPr>
        <p:txBody>
          <a:bodyPr/>
          <a:lstStyle>
            <a:lvl1pPr>
              <a:defRPr/>
            </a:lvl1pPr>
          </a:lstStyle>
          <a:p>
            <a:pPr>
              <a:defRPr/>
            </a:pPr>
            <a:r>
              <a:rPr lang="en-US" altLang="en-US"/>
              <a:t>OwlTeacher.com</a:t>
            </a:r>
          </a:p>
        </p:txBody>
      </p:sp>
      <p:sp>
        <p:nvSpPr>
          <p:cNvPr id="6" name="Rectangle 5">
            <a:extLst>
              <a:ext uri="{FF2B5EF4-FFF2-40B4-BE49-F238E27FC236}">
                <a16:creationId xmlns:a16="http://schemas.microsoft.com/office/drawing/2014/main" id="{3508146B-03CC-C10A-2A1F-396CEF282762}"/>
              </a:ext>
            </a:extLst>
          </p:cNvPr>
          <p:cNvSpPr>
            <a:spLocks noGrp="1" noChangeArrowheads="1"/>
          </p:cNvSpPr>
          <p:nvPr>
            <p:ph type="ftr" sz="quarter" idx="11"/>
          </p:nvPr>
        </p:nvSpPr>
        <p:spPr>
          <a:ln/>
        </p:spPr>
        <p:txBody>
          <a:bodyPr/>
          <a:lstStyle>
            <a:lvl1pPr>
              <a:defRPr/>
            </a:lvl1pPr>
          </a:lstStyle>
          <a:p>
            <a:pPr>
              <a:defRPr/>
            </a:pPr>
            <a:r>
              <a:rPr lang="en-US" altLang="en-US"/>
              <a:t>OwlTeacher.com</a:t>
            </a:r>
          </a:p>
        </p:txBody>
      </p:sp>
      <p:sp>
        <p:nvSpPr>
          <p:cNvPr id="7" name="Rectangle 6">
            <a:extLst>
              <a:ext uri="{FF2B5EF4-FFF2-40B4-BE49-F238E27FC236}">
                <a16:creationId xmlns:a16="http://schemas.microsoft.com/office/drawing/2014/main" id="{BA9C5EB0-3DC1-43DA-E65F-715560986CB8}"/>
              </a:ext>
            </a:extLst>
          </p:cNvPr>
          <p:cNvSpPr>
            <a:spLocks noGrp="1" noChangeArrowheads="1"/>
          </p:cNvSpPr>
          <p:nvPr>
            <p:ph type="sldNum" sz="quarter" idx="12"/>
          </p:nvPr>
        </p:nvSpPr>
        <p:spPr>
          <a:ln/>
        </p:spPr>
        <p:txBody>
          <a:bodyPr/>
          <a:lstStyle>
            <a:lvl1pPr>
              <a:defRPr/>
            </a:lvl1pPr>
          </a:lstStyle>
          <a:p>
            <a:pPr>
              <a:defRPr/>
            </a:pPr>
            <a:fld id="{01C705F8-E682-4247-BCE8-802D8163160E}" type="slidenum">
              <a:rPr lang="en-US" altLang="en-US"/>
              <a:pPr>
                <a:defRPr/>
              </a:pPr>
              <a:t>‹#›</a:t>
            </a:fld>
            <a:endParaRPr lang="en-US" altLang="en-US"/>
          </a:p>
        </p:txBody>
      </p:sp>
    </p:spTree>
    <p:extLst>
      <p:ext uri="{BB962C8B-B14F-4D97-AF65-F5344CB8AC3E}">
        <p14:creationId xmlns:p14="http://schemas.microsoft.com/office/powerpoint/2010/main" val="31791546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C278F9-CC75-7C29-B1F1-85B8F7C6758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9E21A73-826C-ADA3-5CF4-754093914E6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BD9F448-A79C-D4CE-B0EE-6AA41B5E369C}"/>
              </a:ext>
            </a:extLst>
          </p:cNvPr>
          <p:cNvSpPr>
            <a:spLocks noGrp="1"/>
          </p:cNvSpPr>
          <p:nvPr>
            <p:ph type="dt" sz="half" idx="10"/>
          </p:nvPr>
        </p:nvSpPr>
        <p:spPr/>
        <p:txBody>
          <a:bodyPr/>
          <a:lstStyle/>
          <a:p>
            <a:fld id="{B247AA3B-15C1-402A-8A01-0C66A80F0A48}" type="datetimeFigureOut">
              <a:rPr lang="en-US" smtClean="0"/>
              <a:t>8/20/2025</a:t>
            </a:fld>
            <a:endParaRPr lang="en-US"/>
          </a:p>
        </p:txBody>
      </p:sp>
      <p:sp>
        <p:nvSpPr>
          <p:cNvPr id="5" name="Footer Placeholder 4">
            <a:extLst>
              <a:ext uri="{FF2B5EF4-FFF2-40B4-BE49-F238E27FC236}">
                <a16:creationId xmlns:a16="http://schemas.microsoft.com/office/drawing/2014/main" id="{8CC2A84D-DB1E-BF56-D184-122AF365A0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39CBCB0-DA3A-5991-CEDB-ACB8BDEC5EB5}"/>
              </a:ext>
            </a:extLst>
          </p:cNvPr>
          <p:cNvSpPr>
            <a:spLocks noGrp="1"/>
          </p:cNvSpPr>
          <p:nvPr>
            <p:ph type="sldNum" sz="quarter" idx="12"/>
          </p:nvPr>
        </p:nvSpPr>
        <p:spPr/>
        <p:txBody>
          <a:bodyPr/>
          <a:lstStyle/>
          <a:p>
            <a:fld id="{EBBFA425-9C4F-4D6F-AF0B-551D5B21D50D}" type="slidenum">
              <a:rPr lang="en-US" smtClean="0"/>
              <a:t>‹#›</a:t>
            </a:fld>
            <a:endParaRPr lang="en-US"/>
          </a:p>
        </p:txBody>
      </p:sp>
    </p:spTree>
    <p:extLst>
      <p:ext uri="{BB962C8B-B14F-4D97-AF65-F5344CB8AC3E}">
        <p14:creationId xmlns:p14="http://schemas.microsoft.com/office/powerpoint/2010/main" val="124540934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A0E6E30F-6400-BEF8-8A6A-24FE1B67A296}"/>
              </a:ext>
            </a:extLst>
          </p:cNvPr>
          <p:cNvSpPr>
            <a:spLocks noGrp="1" noChangeArrowheads="1"/>
          </p:cNvSpPr>
          <p:nvPr>
            <p:ph type="dt" sz="half" idx="10"/>
          </p:nvPr>
        </p:nvSpPr>
        <p:spPr>
          <a:ln/>
        </p:spPr>
        <p:txBody>
          <a:bodyPr/>
          <a:lstStyle>
            <a:lvl1pPr>
              <a:defRPr/>
            </a:lvl1pPr>
          </a:lstStyle>
          <a:p>
            <a:pPr>
              <a:defRPr/>
            </a:pPr>
            <a:r>
              <a:rPr lang="en-US" altLang="en-US"/>
              <a:t>OwlTeacher.com</a:t>
            </a:r>
          </a:p>
        </p:txBody>
      </p:sp>
      <p:sp>
        <p:nvSpPr>
          <p:cNvPr id="6" name="Rectangle 5">
            <a:extLst>
              <a:ext uri="{FF2B5EF4-FFF2-40B4-BE49-F238E27FC236}">
                <a16:creationId xmlns:a16="http://schemas.microsoft.com/office/drawing/2014/main" id="{AECF4A6A-FC88-7FB5-648C-AAC50C47EB81}"/>
              </a:ext>
            </a:extLst>
          </p:cNvPr>
          <p:cNvSpPr>
            <a:spLocks noGrp="1" noChangeArrowheads="1"/>
          </p:cNvSpPr>
          <p:nvPr>
            <p:ph type="ftr" sz="quarter" idx="11"/>
          </p:nvPr>
        </p:nvSpPr>
        <p:spPr>
          <a:ln/>
        </p:spPr>
        <p:txBody>
          <a:bodyPr/>
          <a:lstStyle>
            <a:lvl1pPr>
              <a:defRPr/>
            </a:lvl1pPr>
          </a:lstStyle>
          <a:p>
            <a:pPr>
              <a:defRPr/>
            </a:pPr>
            <a:r>
              <a:rPr lang="en-US" altLang="en-US"/>
              <a:t>OwlTeacher.com</a:t>
            </a:r>
          </a:p>
        </p:txBody>
      </p:sp>
      <p:sp>
        <p:nvSpPr>
          <p:cNvPr id="7" name="Rectangle 6">
            <a:extLst>
              <a:ext uri="{FF2B5EF4-FFF2-40B4-BE49-F238E27FC236}">
                <a16:creationId xmlns:a16="http://schemas.microsoft.com/office/drawing/2014/main" id="{43DEACF0-E108-C542-A82D-67EE0B17BDAA}"/>
              </a:ext>
            </a:extLst>
          </p:cNvPr>
          <p:cNvSpPr>
            <a:spLocks noGrp="1" noChangeArrowheads="1"/>
          </p:cNvSpPr>
          <p:nvPr>
            <p:ph type="sldNum" sz="quarter" idx="12"/>
          </p:nvPr>
        </p:nvSpPr>
        <p:spPr>
          <a:ln/>
        </p:spPr>
        <p:txBody>
          <a:bodyPr/>
          <a:lstStyle>
            <a:lvl1pPr>
              <a:defRPr/>
            </a:lvl1pPr>
          </a:lstStyle>
          <a:p>
            <a:pPr>
              <a:defRPr/>
            </a:pPr>
            <a:fld id="{A83BC8D8-472B-485F-A69A-09B2A8F9338F}" type="slidenum">
              <a:rPr lang="en-US" altLang="en-US"/>
              <a:pPr>
                <a:defRPr/>
              </a:pPr>
              <a:t>‹#›</a:t>
            </a:fld>
            <a:endParaRPr lang="en-US" altLang="en-US"/>
          </a:p>
        </p:txBody>
      </p:sp>
    </p:spTree>
    <p:extLst>
      <p:ext uri="{BB962C8B-B14F-4D97-AF65-F5344CB8AC3E}">
        <p14:creationId xmlns:p14="http://schemas.microsoft.com/office/powerpoint/2010/main" val="239733883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1AA8CEBD-4E5D-5362-A47E-78D6009C3666}"/>
              </a:ext>
            </a:extLst>
          </p:cNvPr>
          <p:cNvSpPr>
            <a:spLocks noGrp="1" noChangeArrowheads="1"/>
          </p:cNvSpPr>
          <p:nvPr>
            <p:ph type="dt" sz="half" idx="10"/>
          </p:nvPr>
        </p:nvSpPr>
        <p:spPr>
          <a:ln/>
        </p:spPr>
        <p:txBody>
          <a:bodyPr/>
          <a:lstStyle>
            <a:lvl1pPr>
              <a:defRPr/>
            </a:lvl1pPr>
          </a:lstStyle>
          <a:p>
            <a:pPr>
              <a:defRPr/>
            </a:pPr>
            <a:r>
              <a:rPr lang="en-US" altLang="en-US"/>
              <a:t>OwlTeacher.com</a:t>
            </a:r>
          </a:p>
        </p:txBody>
      </p:sp>
      <p:sp>
        <p:nvSpPr>
          <p:cNvPr id="5" name="Rectangle 5">
            <a:extLst>
              <a:ext uri="{FF2B5EF4-FFF2-40B4-BE49-F238E27FC236}">
                <a16:creationId xmlns:a16="http://schemas.microsoft.com/office/drawing/2014/main" id="{3FACD301-C0BA-C4C2-7268-2F56B8326C73}"/>
              </a:ext>
            </a:extLst>
          </p:cNvPr>
          <p:cNvSpPr>
            <a:spLocks noGrp="1" noChangeArrowheads="1"/>
          </p:cNvSpPr>
          <p:nvPr>
            <p:ph type="ftr" sz="quarter" idx="11"/>
          </p:nvPr>
        </p:nvSpPr>
        <p:spPr>
          <a:ln/>
        </p:spPr>
        <p:txBody>
          <a:bodyPr/>
          <a:lstStyle>
            <a:lvl1pPr>
              <a:defRPr/>
            </a:lvl1pPr>
          </a:lstStyle>
          <a:p>
            <a:pPr>
              <a:defRPr/>
            </a:pPr>
            <a:r>
              <a:rPr lang="en-US" altLang="en-US"/>
              <a:t>OwlTeacher.com</a:t>
            </a:r>
          </a:p>
        </p:txBody>
      </p:sp>
      <p:sp>
        <p:nvSpPr>
          <p:cNvPr id="6" name="Rectangle 6">
            <a:extLst>
              <a:ext uri="{FF2B5EF4-FFF2-40B4-BE49-F238E27FC236}">
                <a16:creationId xmlns:a16="http://schemas.microsoft.com/office/drawing/2014/main" id="{FBC7E975-1293-B7C9-FDE6-7CAF43594C4D}"/>
              </a:ext>
            </a:extLst>
          </p:cNvPr>
          <p:cNvSpPr>
            <a:spLocks noGrp="1" noChangeArrowheads="1"/>
          </p:cNvSpPr>
          <p:nvPr>
            <p:ph type="sldNum" sz="quarter" idx="12"/>
          </p:nvPr>
        </p:nvSpPr>
        <p:spPr>
          <a:ln/>
        </p:spPr>
        <p:txBody>
          <a:bodyPr/>
          <a:lstStyle>
            <a:lvl1pPr>
              <a:defRPr/>
            </a:lvl1pPr>
          </a:lstStyle>
          <a:p>
            <a:pPr>
              <a:defRPr/>
            </a:pPr>
            <a:fld id="{DDB40102-5B7B-479F-BD3F-077B35DC9AD8}" type="slidenum">
              <a:rPr lang="en-US" altLang="en-US"/>
              <a:pPr>
                <a:defRPr/>
              </a:pPr>
              <a:t>‹#›</a:t>
            </a:fld>
            <a:endParaRPr lang="en-US" altLang="en-US"/>
          </a:p>
        </p:txBody>
      </p:sp>
    </p:spTree>
    <p:extLst>
      <p:ext uri="{BB962C8B-B14F-4D97-AF65-F5344CB8AC3E}">
        <p14:creationId xmlns:p14="http://schemas.microsoft.com/office/powerpoint/2010/main" val="25959036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92100"/>
            <a:ext cx="2743200" cy="57277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92100"/>
            <a:ext cx="8026400" cy="57277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D8CEAE9A-A043-92A3-00E1-EC635FFB3B37}"/>
              </a:ext>
            </a:extLst>
          </p:cNvPr>
          <p:cNvSpPr>
            <a:spLocks noGrp="1" noChangeArrowheads="1"/>
          </p:cNvSpPr>
          <p:nvPr>
            <p:ph type="dt" sz="half" idx="10"/>
          </p:nvPr>
        </p:nvSpPr>
        <p:spPr>
          <a:ln/>
        </p:spPr>
        <p:txBody>
          <a:bodyPr/>
          <a:lstStyle>
            <a:lvl1pPr>
              <a:defRPr/>
            </a:lvl1pPr>
          </a:lstStyle>
          <a:p>
            <a:pPr>
              <a:defRPr/>
            </a:pPr>
            <a:r>
              <a:rPr lang="en-US" altLang="en-US"/>
              <a:t>OwlTeacher.com</a:t>
            </a:r>
          </a:p>
        </p:txBody>
      </p:sp>
      <p:sp>
        <p:nvSpPr>
          <p:cNvPr id="5" name="Rectangle 5">
            <a:extLst>
              <a:ext uri="{FF2B5EF4-FFF2-40B4-BE49-F238E27FC236}">
                <a16:creationId xmlns:a16="http://schemas.microsoft.com/office/drawing/2014/main" id="{32BD6953-A346-5726-BC34-B3E43F968E8E}"/>
              </a:ext>
            </a:extLst>
          </p:cNvPr>
          <p:cNvSpPr>
            <a:spLocks noGrp="1" noChangeArrowheads="1"/>
          </p:cNvSpPr>
          <p:nvPr>
            <p:ph type="ftr" sz="quarter" idx="11"/>
          </p:nvPr>
        </p:nvSpPr>
        <p:spPr>
          <a:ln/>
        </p:spPr>
        <p:txBody>
          <a:bodyPr/>
          <a:lstStyle>
            <a:lvl1pPr>
              <a:defRPr/>
            </a:lvl1pPr>
          </a:lstStyle>
          <a:p>
            <a:pPr>
              <a:defRPr/>
            </a:pPr>
            <a:r>
              <a:rPr lang="en-US" altLang="en-US"/>
              <a:t>OwlTeacher.com</a:t>
            </a:r>
          </a:p>
        </p:txBody>
      </p:sp>
      <p:sp>
        <p:nvSpPr>
          <p:cNvPr id="6" name="Rectangle 6">
            <a:extLst>
              <a:ext uri="{FF2B5EF4-FFF2-40B4-BE49-F238E27FC236}">
                <a16:creationId xmlns:a16="http://schemas.microsoft.com/office/drawing/2014/main" id="{E2E9E8B1-BB81-228C-2D54-47A9F4CED6E8}"/>
              </a:ext>
            </a:extLst>
          </p:cNvPr>
          <p:cNvSpPr>
            <a:spLocks noGrp="1" noChangeArrowheads="1"/>
          </p:cNvSpPr>
          <p:nvPr>
            <p:ph type="sldNum" sz="quarter" idx="12"/>
          </p:nvPr>
        </p:nvSpPr>
        <p:spPr>
          <a:ln/>
        </p:spPr>
        <p:txBody>
          <a:bodyPr/>
          <a:lstStyle>
            <a:lvl1pPr>
              <a:defRPr/>
            </a:lvl1pPr>
          </a:lstStyle>
          <a:p>
            <a:pPr>
              <a:defRPr/>
            </a:pPr>
            <a:fld id="{10894DA3-0033-4CBF-B689-1CBEB013A6A8}" type="slidenum">
              <a:rPr lang="en-US" altLang="en-US"/>
              <a:pPr>
                <a:defRPr/>
              </a:pPr>
              <a:t>‹#›</a:t>
            </a:fld>
            <a:endParaRPr lang="en-US" altLang="en-US"/>
          </a:p>
        </p:txBody>
      </p:sp>
    </p:spTree>
    <p:extLst>
      <p:ext uri="{BB962C8B-B14F-4D97-AF65-F5344CB8AC3E}">
        <p14:creationId xmlns:p14="http://schemas.microsoft.com/office/powerpoint/2010/main" val="68536675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92100"/>
            <a:ext cx="10972800" cy="1384300"/>
          </a:xfrm>
        </p:spPr>
        <p:txBody>
          <a:bodyPr/>
          <a:lstStyle/>
          <a:p>
            <a:r>
              <a:rPr lang="en-US"/>
              <a:t>Click to edit Master title style</a:t>
            </a:r>
          </a:p>
        </p:txBody>
      </p:sp>
      <p:sp>
        <p:nvSpPr>
          <p:cNvPr id="3" name="Text Placeholder 2"/>
          <p:cNvSpPr>
            <a:spLocks noGrp="1"/>
          </p:cNvSpPr>
          <p:nvPr>
            <p:ph type="body" sz="half" idx="1"/>
          </p:nvPr>
        </p:nvSpPr>
        <p:spPr>
          <a:xfrm>
            <a:off x="609600" y="1905000"/>
            <a:ext cx="53848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05000"/>
            <a:ext cx="53848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C8B531A6-008B-C567-AF5F-00B56CF239DC}"/>
              </a:ext>
            </a:extLst>
          </p:cNvPr>
          <p:cNvSpPr>
            <a:spLocks noGrp="1" noChangeArrowheads="1"/>
          </p:cNvSpPr>
          <p:nvPr>
            <p:ph type="dt" sz="half" idx="10"/>
          </p:nvPr>
        </p:nvSpPr>
        <p:spPr>
          <a:ln/>
        </p:spPr>
        <p:txBody>
          <a:bodyPr/>
          <a:lstStyle>
            <a:lvl1pPr>
              <a:defRPr/>
            </a:lvl1pPr>
          </a:lstStyle>
          <a:p>
            <a:pPr>
              <a:defRPr/>
            </a:pPr>
            <a:r>
              <a:rPr lang="en-US" altLang="en-US"/>
              <a:t>OwlTeacher.com</a:t>
            </a:r>
          </a:p>
        </p:txBody>
      </p:sp>
      <p:sp>
        <p:nvSpPr>
          <p:cNvPr id="6" name="Rectangle 5">
            <a:extLst>
              <a:ext uri="{FF2B5EF4-FFF2-40B4-BE49-F238E27FC236}">
                <a16:creationId xmlns:a16="http://schemas.microsoft.com/office/drawing/2014/main" id="{AC87DBA6-9775-27AA-E152-AE11096D2EB1}"/>
              </a:ext>
            </a:extLst>
          </p:cNvPr>
          <p:cNvSpPr>
            <a:spLocks noGrp="1" noChangeArrowheads="1"/>
          </p:cNvSpPr>
          <p:nvPr>
            <p:ph type="ftr" sz="quarter" idx="11"/>
          </p:nvPr>
        </p:nvSpPr>
        <p:spPr>
          <a:ln/>
        </p:spPr>
        <p:txBody>
          <a:bodyPr/>
          <a:lstStyle>
            <a:lvl1pPr>
              <a:defRPr/>
            </a:lvl1pPr>
          </a:lstStyle>
          <a:p>
            <a:pPr>
              <a:defRPr/>
            </a:pPr>
            <a:r>
              <a:rPr lang="en-US" altLang="en-US"/>
              <a:t>OwlTeacher.com</a:t>
            </a:r>
          </a:p>
        </p:txBody>
      </p:sp>
      <p:sp>
        <p:nvSpPr>
          <p:cNvPr id="7" name="Rectangle 6">
            <a:extLst>
              <a:ext uri="{FF2B5EF4-FFF2-40B4-BE49-F238E27FC236}">
                <a16:creationId xmlns:a16="http://schemas.microsoft.com/office/drawing/2014/main" id="{8DE02033-5559-9E24-8677-05E91BF6B074}"/>
              </a:ext>
            </a:extLst>
          </p:cNvPr>
          <p:cNvSpPr>
            <a:spLocks noGrp="1" noChangeArrowheads="1"/>
          </p:cNvSpPr>
          <p:nvPr>
            <p:ph type="sldNum" sz="quarter" idx="12"/>
          </p:nvPr>
        </p:nvSpPr>
        <p:spPr>
          <a:ln/>
        </p:spPr>
        <p:txBody>
          <a:bodyPr/>
          <a:lstStyle>
            <a:lvl1pPr>
              <a:defRPr/>
            </a:lvl1pPr>
          </a:lstStyle>
          <a:p>
            <a:pPr>
              <a:defRPr/>
            </a:pPr>
            <a:fld id="{0C3DE43A-F83C-431C-8018-843F33C77DE9}" type="slidenum">
              <a:rPr lang="en-US" altLang="en-US"/>
              <a:pPr>
                <a:defRPr/>
              </a:pPr>
              <a:t>‹#›</a:t>
            </a:fld>
            <a:endParaRPr lang="en-US" altLang="en-US"/>
          </a:p>
        </p:txBody>
      </p:sp>
    </p:spTree>
    <p:extLst>
      <p:ext uri="{BB962C8B-B14F-4D97-AF65-F5344CB8AC3E}">
        <p14:creationId xmlns:p14="http://schemas.microsoft.com/office/powerpoint/2010/main" val="100212498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09600" y="292100"/>
            <a:ext cx="10972800" cy="1384300"/>
          </a:xfrm>
        </p:spPr>
        <p:txBody>
          <a:bodyPr/>
          <a:lstStyle/>
          <a:p>
            <a:r>
              <a:rPr lang="en-US"/>
              <a:t>Click to edit Master title style</a:t>
            </a:r>
          </a:p>
        </p:txBody>
      </p:sp>
      <p:sp>
        <p:nvSpPr>
          <p:cNvPr id="3" name="Text Placeholder 2"/>
          <p:cNvSpPr>
            <a:spLocks noGrp="1"/>
          </p:cNvSpPr>
          <p:nvPr>
            <p:ph type="body" sz="half" idx="1"/>
          </p:nvPr>
        </p:nvSpPr>
        <p:spPr>
          <a:xfrm>
            <a:off x="609600" y="1905000"/>
            <a:ext cx="53848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6197600" y="1905000"/>
            <a:ext cx="5384800" cy="4114800"/>
          </a:xfrm>
        </p:spPr>
        <p:txBody>
          <a:bodyPr/>
          <a:lstStyle/>
          <a:p>
            <a:pPr lvl="0"/>
            <a:endParaRPr lang="en-US" noProof="0"/>
          </a:p>
        </p:txBody>
      </p:sp>
      <p:sp>
        <p:nvSpPr>
          <p:cNvPr id="5" name="Rectangle 4">
            <a:extLst>
              <a:ext uri="{FF2B5EF4-FFF2-40B4-BE49-F238E27FC236}">
                <a16:creationId xmlns:a16="http://schemas.microsoft.com/office/drawing/2014/main" id="{5BBE2115-313A-14D5-8C2B-E37B0C6755CE}"/>
              </a:ext>
            </a:extLst>
          </p:cNvPr>
          <p:cNvSpPr>
            <a:spLocks noGrp="1" noChangeArrowheads="1"/>
          </p:cNvSpPr>
          <p:nvPr>
            <p:ph type="dt" sz="half" idx="10"/>
          </p:nvPr>
        </p:nvSpPr>
        <p:spPr>
          <a:ln/>
        </p:spPr>
        <p:txBody>
          <a:bodyPr/>
          <a:lstStyle>
            <a:lvl1pPr>
              <a:defRPr/>
            </a:lvl1pPr>
          </a:lstStyle>
          <a:p>
            <a:pPr>
              <a:defRPr/>
            </a:pPr>
            <a:r>
              <a:rPr lang="en-US" altLang="en-US"/>
              <a:t>OwlTeacher.com</a:t>
            </a:r>
          </a:p>
        </p:txBody>
      </p:sp>
      <p:sp>
        <p:nvSpPr>
          <p:cNvPr id="6" name="Rectangle 5">
            <a:extLst>
              <a:ext uri="{FF2B5EF4-FFF2-40B4-BE49-F238E27FC236}">
                <a16:creationId xmlns:a16="http://schemas.microsoft.com/office/drawing/2014/main" id="{5104D9FC-2D7D-07D5-B722-89DD1C06D879}"/>
              </a:ext>
            </a:extLst>
          </p:cNvPr>
          <p:cNvSpPr>
            <a:spLocks noGrp="1" noChangeArrowheads="1"/>
          </p:cNvSpPr>
          <p:nvPr>
            <p:ph type="ftr" sz="quarter" idx="11"/>
          </p:nvPr>
        </p:nvSpPr>
        <p:spPr>
          <a:ln/>
        </p:spPr>
        <p:txBody>
          <a:bodyPr/>
          <a:lstStyle>
            <a:lvl1pPr>
              <a:defRPr/>
            </a:lvl1pPr>
          </a:lstStyle>
          <a:p>
            <a:pPr>
              <a:defRPr/>
            </a:pPr>
            <a:r>
              <a:rPr lang="en-US" altLang="en-US"/>
              <a:t>OwlTeacher.com</a:t>
            </a:r>
          </a:p>
        </p:txBody>
      </p:sp>
      <p:sp>
        <p:nvSpPr>
          <p:cNvPr id="7" name="Rectangle 6">
            <a:extLst>
              <a:ext uri="{FF2B5EF4-FFF2-40B4-BE49-F238E27FC236}">
                <a16:creationId xmlns:a16="http://schemas.microsoft.com/office/drawing/2014/main" id="{79991B8F-EB72-579B-77AD-BE3023401317}"/>
              </a:ext>
            </a:extLst>
          </p:cNvPr>
          <p:cNvSpPr>
            <a:spLocks noGrp="1" noChangeArrowheads="1"/>
          </p:cNvSpPr>
          <p:nvPr>
            <p:ph type="sldNum" sz="quarter" idx="12"/>
          </p:nvPr>
        </p:nvSpPr>
        <p:spPr>
          <a:ln/>
        </p:spPr>
        <p:txBody>
          <a:bodyPr/>
          <a:lstStyle>
            <a:lvl1pPr>
              <a:defRPr/>
            </a:lvl1pPr>
          </a:lstStyle>
          <a:p>
            <a:pPr>
              <a:defRPr/>
            </a:pPr>
            <a:fld id="{8EFB964C-A0C0-4232-8811-004928CFF4A5}" type="slidenum">
              <a:rPr lang="en-US" altLang="en-US"/>
              <a:pPr>
                <a:defRPr/>
              </a:pPr>
              <a:t>‹#›</a:t>
            </a:fld>
            <a:endParaRPr lang="en-US" altLang="en-US"/>
          </a:p>
        </p:txBody>
      </p:sp>
    </p:spTree>
    <p:extLst>
      <p:ext uri="{BB962C8B-B14F-4D97-AF65-F5344CB8AC3E}">
        <p14:creationId xmlns:p14="http://schemas.microsoft.com/office/powerpoint/2010/main" val="168520895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826684" y="301625"/>
            <a:ext cx="9751483" cy="56403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8">
            <a:extLst>
              <a:ext uri="{FF2B5EF4-FFF2-40B4-BE49-F238E27FC236}">
                <a16:creationId xmlns:a16="http://schemas.microsoft.com/office/drawing/2014/main" id="{9278861B-3859-F187-9705-4C5116A10298}"/>
              </a:ext>
            </a:extLst>
          </p:cNvPr>
          <p:cNvSpPr>
            <a:spLocks noGrp="1" noChangeArrowheads="1"/>
          </p:cNvSpPr>
          <p:nvPr>
            <p:ph type="dt" sz="half" idx="10"/>
          </p:nvPr>
        </p:nvSpPr>
        <p:spPr/>
        <p:txBody>
          <a:bodyPr/>
          <a:lstStyle>
            <a:lvl1pPr>
              <a:defRPr/>
            </a:lvl1pPr>
          </a:lstStyle>
          <a:p>
            <a:pPr>
              <a:defRPr/>
            </a:pPr>
            <a:endParaRPr lang="en-US" altLang="en-US"/>
          </a:p>
        </p:txBody>
      </p:sp>
      <p:sp>
        <p:nvSpPr>
          <p:cNvPr id="4" name="Rectangle 9">
            <a:extLst>
              <a:ext uri="{FF2B5EF4-FFF2-40B4-BE49-F238E27FC236}">
                <a16:creationId xmlns:a16="http://schemas.microsoft.com/office/drawing/2014/main" id="{68615ED1-BB9B-9218-7780-C67AD7518346}"/>
              </a:ext>
            </a:extLst>
          </p:cNvPr>
          <p:cNvSpPr>
            <a:spLocks noGrp="1" noChangeArrowheads="1"/>
          </p:cNvSpPr>
          <p:nvPr>
            <p:ph type="ftr" sz="quarter" idx="11"/>
          </p:nvPr>
        </p:nvSpPr>
        <p:spPr/>
        <p:txBody>
          <a:bodyPr/>
          <a:lstStyle>
            <a:lvl1pPr>
              <a:defRPr/>
            </a:lvl1pPr>
          </a:lstStyle>
          <a:p>
            <a:pPr>
              <a:defRPr/>
            </a:pPr>
            <a:endParaRPr lang="en-US" altLang="en-US"/>
          </a:p>
        </p:txBody>
      </p:sp>
      <p:sp>
        <p:nvSpPr>
          <p:cNvPr id="5" name="Rectangle 10">
            <a:extLst>
              <a:ext uri="{FF2B5EF4-FFF2-40B4-BE49-F238E27FC236}">
                <a16:creationId xmlns:a16="http://schemas.microsoft.com/office/drawing/2014/main" id="{EA54925D-28C6-E6B1-61ED-AB2BAFD42C16}"/>
              </a:ext>
            </a:extLst>
          </p:cNvPr>
          <p:cNvSpPr>
            <a:spLocks noGrp="1" noChangeArrowheads="1"/>
          </p:cNvSpPr>
          <p:nvPr>
            <p:ph type="sldNum" sz="quarter" idx="12"/>
          </p:nvPr>
        </p:nvSpPr>
        <p:spPr/>
        <p:txBody>
          <a:bodyPr/>
          <a:lstStyle>
            <a:lvl1pPr>
              <a:defRPr/>
            </a:lvl1pPr>
          </a:lstStyle>
          <a:p>
            <a:pPr>
              <a:defRPr/>
            </a:pPr>
            <a:fld id="{DF55082E-75A0-4A7B-B07D-76BC43E582F4}" type="slidenum">
              <a:rPr lang="en-US" altLang="en-US"/>
              <a:pPr>
                <a:defRPr/>
              </a:pPr>
              <a:t>‹#›</a:t>
            </a:fld>
            <a:endParaRPr lang="en-US" altLang="en-US"/>
          </a:p>
        </p:txBody>
      </p:sp>
    </p:spTree>
    <p:extLst>
      <p:ext uri="{BB962C8B-B14F-4D97-AF65-F5344CB8AC3E}">
        <p14:creationId xmlns:p14="http://schemas.microsoft.com/office/powerpoint/2010/main" val="282148140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1826684" y="301625"/>
            <a:ext cx="9751483" cy="1143000"/>
          </a:xfrm>
        </p:spPr>
        <p:txBody>
          <a:bodyPr/>
          <a:lstStyle/>
          <a:p>
            <a:r>
              <a:rPr lang="en-US"/>
              <a:t>Click to edit Master title style</a:t>
            </a:r>
          </a:p>
        </p:txBody>
      </p:sp>
      <p:sp>
        <p:nvSpPr>
          <p:cNvPr id="3" name="Content Placeholder 2"/>
          <p:cNvSpPr>
            <a:spLocks noGrp="1"/>
          </p:cNvSpPr>
          <p:nvPr>
            <p:ph sz="quarter" idx="1"/>
          </p:nvPr>
        </p:nvSpPr>
        <p:spPr>
          <a:xfrm>
            <a:off x="1826684" y="1827213"/>
            <a:ext cx="4773083"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802967" y="1827213"/>
            <a:ext cx="47752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1826684" y="3960813"/>
            <a:ext cx="4773083"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6802967" y="3960813"/>
            <a:ext cx="47752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8">
            <a:extLst>
              <a:ext uri="{FF2B5EF4-FFF2-40B4-BE49-F238E27FC236}">
                <a16:creationId xmlns:a16="http://schemas.microsoft.com/office/drawing/2014/main" id="{15885E85-0EA2-AA43-A832-081DEBFE5A4A}"/>
              </a:ext>
            </a:extLst>
          </p:cNvPr>
          <p:cNvSpPr>
            <a:spLocks noGrp="1" noChangeArrowheads="1"/>
          </p:cNvSpPr>
          <p:nvPr>
            <p:ph type="dt" sz="half" idx="10"/>
          </p:nvPr>
        </p:nvSpPr>
        <p:spPr/>
        <p:txBody>
          <a:bodyPr/>
          <a:lstStyle>
            <a:lvl1pPr>
              <a:defRPr/>
            </a:lvl1pPr>
          </a:lstStyle>
          <a:p>
            <a:pPr>
              <a:defRPr/>
            </a:pPr>
            <a:endParaRPr lang="en-US" altLang="en-US"/>
          </a:p>
        </p:txBody>
      </p:sp>
      <p:sp>
        <p:nvSpPr>
          <p:cNvPr id="8" name="Rectangle 9">
            <a:extLst>
              <a:ext uri="{FF2B5EF4-FFF2-40B4-BE49-F238E27FC236}">
                <a16:creationId xmlns:a16="http://schemas.microsoft.com/office/drawing/2014/main" id="{5E8BDE68-D744-DEB2-EA58-53C244023F9B}"/>
              </a:ext>
            </a:extLst>
          </p:cNvPr>
          <p:cNvSpPr>
            <a:spLocks noGrp="1" noChangeArrowheads="1"/>
          </p:cNvSpPr>
          <p:nvPr>
            <p:ph type="ftr" sz="quarter" idx="11"/>
          </p:nvPr>
        </p:nvSpPr>
        <p:spPr/>
        <p:txBody>
          <a:bodyPr/>
          <a:lstStyle>
            <a:lvl1pPr>
              <a:defRPr/>
            </a:lvl1pPr>
          </a:lstStyle>
          <a:p>
            <a:pPr>
              <a:defRPr/>
            </a:pPr>
            <a:endParaRPr lang="en-US" altLang="en-US"/>
          </a:p>
        </p:txBody>
      </p:sp>
      <p:sp>
        <p:nvSpPr>
          <p:cNvPr id="9" name="Rectangle 10">
            <a:extLst>
              <a:ext uri="{FF2B5EF4-FFF2-40B4-BE49-F238E27FC236}">
                <a16:creationId xmlns:a16="http://schemas.microsoft.com/office/drawing/2014/main" id="{A4DD71B2-F258-9E49-14C8-FB106ED8A5C3}"/>
              </a:ext>
            </a:extLst>
          </p:cNvPr>
          <p:cNvSpPr>
            <a:spLocks noGrp="1" noChangeArrowheads="1"/>
          </p:cNvSpPr>
          <p:nvPr>
            <p:ph type="sldNum" sz="quarter" idx="12"/>
          </p:nvPr>
        </p:nvSpPr>
        <p:spPr/>
        <p:txBody>
          <a:bodyPr/>
          <a:lstStyle>
            <a:lvl1pPr>
              <a:defRPr/>
            </a:lvl1pPr>
          </a:lstStyle>
          <a:p>
            <a:pPr>
              <a:defRPr/>
            </a:pPr>
            <a:fld id="{586CB026-AB6C-493F-9B97-49A3B0D9F4B2}" type="slidenum">
              <a:rPr lang="en-US" altLang="en-US"/>
              <a:pPr>
                <a:defRPr/>
              </a:pPr>
              <a:t>‹#›</a:t>
            </a:fld>
            <a:endParaRPr lang="en-US" altLang="en-US"/>
          </a:p>
        </p:txBody>
      </p:sp>
    </p:spTree>
    <p:extLst>
      <p:ext uri="{BB962C8B-B14F-4D97-AF65-F5344CB8AC3E}">
        <p14:creationId xmlns:p14="http://schemas.microsoft.com/office/powerpoint/2010/main" val="295487352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AndTx">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1826684" y="301625"/>
            <a:ext cx="9751483" cy="1143000"/>
          </a:xfrm>
        </p:spPr>
        <p:txBody>
          <a:bodyPr/>
          <a:lstStyle/>
          <a:p>
            <a:r>
              <a:rPr lang="en-US"/>
              <a:t>Click to edit Master title style</a:t>
            </a:r>
          </a:p>
        </p:txBody>
      </p:sp>
      <p:sp>
        <p:nvSpPr>
          <p:cNvPr id="3" name="Content Placeholder 2"/>
          <p:cNvSpPr>
            <a:spLocks noGrp="1"/>
          </p:cNvSpPr>
          <p:nvPr>
            <p:ph sz="quarter" idx="1"/>
          </p:nvPr>
        </p:nvSpPr>
        <p:spPr>
          <a:xfrm>
            <a:off x="1826684" y="1827213"/>
            <a:ext cx="4773083"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1826684" y="3960813"/>
            <a:ext cx="4773083"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half" idx="3"/>
          </p:nvPr>
        </p:nvSpPr>
        <p:spPr>
          <a:xfrm>
            <a:off x="6802967" y="1827213"/>
            <a:ext cx="47752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8">
            <a:extLst>
              <a:ext uri="{FF2B5EF4-FFF2-40B4-BE49-F238E27FC236}">
                <a16:creationId xmlns:a16="http://schemas.microsoft.com/office/drawing/2014/main" id="{71C1223D-E4D4-5EF2-2580-7E520AD71A5C}"/>
              </a:ext>
            </a:extLst>
          </p:cNvPr>
          <p:cNvSpPr>
            <a:spLocks noGrp="1" noChangeArrowheads="1"/>
          </p:cNvSpPr>
          <p:nvPr>
            <p:ph type="dt" sz="half" idx="10"/>
          </p:nvPr>
        </p:nvSpPr>
        <p:spPr/>
        <p:txBody>
          <a:bodyPr/>
          <a:lstStyle>
            <a:lvl1pPr>
              <a:defRPr/>
            </a:lvl1pPr>
          </a:lstStyle>
          <a:p>
            <a:pPr>
              <a:defRPr/>
            </a:pPr>
            <a:endParaRPr lang="en-US" altLang="en-US"/>
          </a:p>
        </p:txBody>
      </p:sp>
      <p:sp>
        <p:nvSpPr>
          <p:cNvPr id="7" name="Rectangle 9">
            <a:extLst>
              <a:ext uri="{FF2B5EF4-FFF2-40B4-BE49-F238E27FC236}">
                <a16:creationId xmlns:a16="http://schemas.microsoft.com/office/drawing/2014/main" id="{F19828AE-AC9F-413C-DE91-44AB77670176}"/>
              </a:ext>
            </a:extLst>
          </p:cNvPr>
          <p:cNvSpPr>
            <a:spLocks noGrp="1" noChangeArrowheads="1"/>
          </p:cNvSpPr>
          <p:nvPr>
            <p:ph type="ftr" sz="quarter" idx="11"/>
          </p:nvPr>
        </p:nvSpPr>
        <p:spPr/>
        <p:txBody>
          <a:bodyPr/>
          <a:lstStyle>
            <a:lvl1pPr>
              <a:defRPr/>
            </a:lvl1pPr>
          </a:lstStyle>
          <a:p>
            <a:pPr>
              <a:defRPr/>
            </a:pPr>
            <a:endParaRPr lang="en-US" altLang="en-US"/>
          </a:p>
        </p:txBody>
      </p:sp>
      <p:sp>
        <p:nvSpPr>
          <p:cNvPr id="8" name="Rectangle 10">
            <a:extLst>
              <a:ext uri="{FF2B5EF4-FFF2-40B4-BE49-F238E27FC236}">
                <a16:creationId xmlns:a16="http://schemas.microsoft.com/office/drawing/2014/main" id="{1FC17559-C8D6-A649-FD57-0F8E7B7C968E}"/>
              </a:ext>
            </a:extLst>
          </p:cNvPr>
          <p:cNvSpPr>
            <a:spLocks noGrp="1" noChangeArrowheads="1"/>
          </p:cNvSpPr>
          <p:nvPr>
            <p:ph type="sldNum" sz="quarter" idx="12"/>
          </p:nvPr>
        </p:nvSpPr>
        <p:spPr/>
        <p:txBody>
          <a:bodyPr/>
          <a:lstStyle>
            <a:lvl1pPr>
              <a:defRPr/>
            </a:lvl1pPr>
          </a:lstStyle>
          <a:p>
            <a:pPr>
              <a:defRPr/>
            </a:pPr>
            <a:fld id="{F680DCBC-624D-4C9D-8930-5D81716353F6}" type="slidenum">
              <a:rPr lang="en-US" altLang="en-US"/>
              <a:pPr>
                <a:defRPr/>
              </a:pPr>
              <a:t>‹#›</a:t>
            </a:fld>
            <a:endParaRPr lang="en-US" altLang="en-US"/>
          </a:p>
        </p:txBody>
      </p:sp>
    </p:spTree>
    <p:extLst>
      <p:ext uri="{BB962C8B-B14F-4D97-AF65-F5344CB8AC3E}">
        <p14:creationId xmlns:p14="http://schemas.microsoft.com/office/powerpoint/2010/main" val="177916127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OverTx">
  <p:cSld name="Title and 2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1826684" y="301625"/>
            <a:ext cx="9751483" cy="1143000"/>
          </a:xfrm>
        </p:spPr>
        <p:txBody>
          <a:bodyPr/>
          <a:lstStyle/>
          <a:p>
            <a:r>
              <a:rPr lang="en-US"/>
              <a:t>Click to edit Master title style</a:t>
            </a:r>
          </a:p>
        </p:txBody>
      </p:sp>
      <p:sp>
        <p:nvSpPr>
          <p:cNvPr id="3" name="Content Placeholder 2"/>
          <p:cNvSpPr>
            <a:spLocks noGrp="1"/>
          </p:cNvSpPr>
          <p:nvPr>
            <p:ph sz="quarter" idx="1"/>
          </p:nvPr>
        </p:nvSpPr>
        <p:spPr>
          <a:xfrm>
            <a:off x="1826684" y="1827213"/>
            <a:ext cx="4773083"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802967" y="1827213"/>
            <a:ext cx="47752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half" idx="3"/>
          </p:nvPr>
        </p:nvSpPr>
        <p:spPr>
          <a:xfrm>
            <a:off x="1826684" y="3960813"/>
            <a:ext cx="9751483"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8">
            <a:extLst>
              <a:ext uri="{FF2B5EF4-FFF2-40B4-BE49-F238E27FC236}">
                <a16:creationId xmlns:a16="http://schemas.microsoft.com/office/drawing/2014/main" id="{4A31CDBA-C537-0E3D-574A-31C6268439C0}"/>
              </a:ext>
            </a:extLst>
          </p:cNvPr>
          <p:cNvSpPr>
            <a:spLocks noGrp="1" noChangeArrowheads="1"/>
          </p:cNvSpPr>
          <p:nvPr>
            <p:ph type="dt" sz="half" idx="10"/>
          </p:nvPr>
        </p:nvSpPr>
        <p:spPr/>
        <p:txBody>
          <a:bodyPr/>
          <a:lstStyle>
            <a:lvl1pPr>
              <a:defRPr/>
            </a:lvl1pPr>
          </a:lstStyle>
          <a:p>
            <a:pPr>
              <a:defRPr/>
            </a:pPr>
            <a:endParaRPr lang="en-US" altLang="en-US"/>
          </a:p>
        </p:txBody>
      </p:sp>
      <p:sp>
        <p:nvSpPr>
          <p:cNvPr id="7" name="Rectangle 9">
            <a:extLst>
              <a:ext uri="{FF2B5EF4-FFF2-40B4-BE49-F238E27FC236}">
                <a16:creationId xmlns:a16="http://schemas.microsoft.com/office/drawing/2014/main" id="{72F7E949-B436-0804-3F0F-A474C170655E}"/>
              </a:ext>
            </a:extLst>
          </p:cNvPr>
          <p:cNvSpPr>
            <a:spLocks noGrp="1" noChangeArrowheads="1"/>
          </p:cNvSpPr>
          <p:nvPr>
            <p:ph type="ftr" sz="quarter" idx="11"/>
          </p:nvPr>
        </p:nvSpPr>
        <p:spPr/>
        <p:txBody>
          <a:bodyPr/>
          <a:lstStyle>
            <a:lvl1pPr>
              <a:defRPr/>
            </a:lvl1pPr>
          </a:lstStyle>
          <a:p>
            <a:pPr>
              <a:defRPr/>
            </a:pPr>
            <a:endParaRPr lang="en-US" altLang="en-US"/>
          </a:p>
        </p:txBody>
      </p:sp>
      <p:sp>
        <p:nvSpPr>
          <p:cNvPr id="8" name="Rectangle 10">
            <a:extLst>
              <a:ext uri="{FF2B5EF4-FFF2-40B4-BE49-F238E27FC236}">
                <a16:creationId xmlns:a16="http://schemas.microsoft.com/office/drawing/2014/main" id="{B6D2D580-F582-DE50-AEAB-236C365F1276}"/>
              </a:ext>
            </a:extLst>
          </p:cNvPr>
          <p:cNvSpPr>
            <a:spLocks noGrp="1" noChangeArrowheads="1"/>
          </p:cNvSpPr>
          <p:nvPr>
            <p:ph type="sldNum" sz="quarter" idx="12"/>
          </p:nvPr>
        </p:nvSpPr>
        <p:spPr/>
        <p:txBody>
          <a:bodyPr/>
          <a:lstStyle>
            <a:lvl1pPr>
              <a:defRPr/>
            </a:lvl1pPr>
          </a:lstStyle>
          <a:p>
            <a:pPr>
              <a:defRPr/>
            </a:pPr>
            <a:fld id="{C6DF0436-955B-4591-9273-79A6B631D37D}" type="slidenum">
              <a:rPr lang="en-US" altLang="en-US"/>
              <a:pPr>
                <a:defRPr/>
              </a:pPr>
              <a:t>‹#›</a:t>
            </a:fld>
            <a:endParaRPr lang="en-US" altLang="en-US"/>
          </a:p>
        </p:txBody>
      </p:sp>
    </p:spTree>
    <p:extLst>
      <p:ext uri="{BB962C8B-B14F-4D97-AF65-F5344CB8AC3E}">
        <p14:creationId xmlns:p14="http://schemas.microsoft.com/office/powerpoint/2010/main" val="400063250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826684" y="301625"/>
            <a:ext cx="9751483" cy="1143000"/>
          </a:xfrm>
        </p:spPr>
        <p:txBody>
          <a:bodyPr/>
          <a:lstStyle/>
          <a:p>
            <a:r>
              <a:rPr lang="en-US"/>
              <a:t>Click to edit Master title style</a:t>
            </a:r>
          </a:p>
        </p:txBody>
      </p:sp>
      <p:sp>
        <p:nvSpPr>
          <p:cNvPr id="3" name="Text Placeholder 2"/>
          <p:cNvSpPr>
            <a:spLocks noGrp="1"/>
          </p:cNvSpPr>
          <p:nvPr>
            <p:ph type="body" sz="half" idx="1"/>
          </p:nvPr>
        </p:nvSpPr>
        <p:spPr>
          <a:xfrm>
            <a:off x="1826684" y="1827213"/>
            <a:ext cx="4773083"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802967" y="1827213"/>
            <a:ext cx="47752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802967" y="3960813"/>
            <a:ext cx="47752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8">
            <a:extLst>
              <a:ext uri="{FF2B5EF4-FFF2-40B4-BE49-F238E27FC236}">
                <a16:creationId xmlns:a16="http://schemas.microsoft.com/office/drawing/2014/main" id="{293D5D68-9370-AD76-2A29-4678D630455B}"/>
              </a:ext>
            </a:extLst>
          </p:cNvPr>
          <p:cNvSpPr>
            <a:spLocks noGrp="1" noChangeArrowheads="1"/>
          </p:cNvSpPr>
          <p:nvPr>
            <p:ph type="dt" sz="half" idx="10"/>
          </p:nvPr>
        </p:nvSpPr>
        <p:spPr/>
        <p:txBody>
          <a:bodyPr/>
          <a:lstStyle>
            <a:lvl1pPr>
              <a:defRPr/>
            </a:lvl1pPr>
          </a:lstStyle>
          <a:p>
            <a:pPr>
              <a:defRPr/>
            </a:pPr>
            <a:endParaRPr lang="en-US" altLang="en-US"/>
          </a:p>
        </p:txBody>
      </p:sp>
      <p:sp>
        <p:nvSpPr>
          <p:cNvPr id="7" name="Rectangle 9">
            <a:extLst>
              <a:ext uri="{FF2B5EF4-FFF2-40B4-BE49-F238E27FC236}">
                <a16:creationId xmlns:a16="http://schemas.microsoft.com/office/drawing/2014/main" id="{A2A3B1D8-5806-A957-3D4A-CDA0ECCFC730}"/>
              </a:ext>
            </a:extLst>
          </p:cNvPr>
          <p:cNvSpPr>
            <a:spLocks noGrp="1" noChangeArrowheads="1"/>
          </p:cNvSpPr>
          <p:nvPr>
            <p:ph type="ftr" sz="quarter" idx="11"/>
          </p:nvPr>
        </p:nvSpPr>
        <p:spPr/>
        <p:txBody>
          <a:bodyPr/>
          <a:lstStyle>
            <a:lvl1pPr>
              <a:defRPr/>
            </a:lvl1pPr>
          </a:lstStyle>
          <a:p>
            <a:pPr>
              <a:defRPr/>
            </a:pPr>
            <a:endParaRPr lang="en-US" altLang="en-US"/>
          </a:p>
        </p:txBody>
      </p:sp>
      <p:sp>
        <p:nvSpPr>
          <p:cNvPr id="8" name="Rectangle 10">
            <a:extLst>
              <a:ext uri="{FF2B5EF4-FFF2-40B4-BE49-F238E27FC236}">
                <a16:creationId xmlns:a16="http://schemas.microsoft.com/office/drawing/2014/main" id="{167634BD-4F27-87F0-03FA-EDB68BDEACE3}"/>
              </a:ext>
            </a:extLst>
          </p:cNvPr>
          <p:cNvSpPr>
            <a:spLocks noGrp="1" noChangeArrowheads="1"/>
          </p:cNvSpPr>
          <p:nvPr>
            <p:ph type="sldNum" sz="quarter" idx="12"/>
          </p:nvPr>
        </p:nvSpPr>
        <p:spPr/>
        <p:txBody>
          <a:bodyPr/>
          <a:lstStyle>
            <a:lvl1pPr>
              <a:defRPr/>
            </a:lvl1pPr>
          </a:lstStyle>
          <a:p>
            <a:pPr>
              <a:defRPr/>
            </a:pPr>
            <a:fld id="{FBA72531-414B-4C45-849B-601F7A5C3EA1}" type="slidenum">
              <a:rPr lang="en-US" altLang="en-US"/>
              <a:pPr>
                <a:defRPr/>
              </a:pPr>
              <a:t>‹#›</a:t>
            </a:fld>
            <a:endParaRPr lang="en-US" altLang="en-US"/>
          </a:p>
        </p:txBody>
      </p:sp>
    </p:spTree>
    <p:extLst>
      <p:ext uri="{BB962C8B-B14F-4D97-AF65-F5344CB8AC3E}">
        <p14:creationId xmlns:p14="http://schemas.microsoft.com/office/powerpoint/2010/main" val="14305394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DCE576-9132-A56E-9FE1-FB189B30AD3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DDB5CED-B7A3-4799-89F9-AE72AC4785FD}"/>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1476F4D-6ABA-ED95-D6F7-E7186B2DB09D}"/>
              </a:ext>
            </a:extLst>
          </p:cNvPr>
          <p:cNvSpPr>
            <a:spLocks noGrp="1"/>
          </p:cNvSpPr>
          <p:nvPr>
            <p:ph type="dt" sz="half" idx="10"/>
          </p:nvPr>
        </p:nvSpPr>
        <p:spPr/>
        <p:txBody>
          <a:bodyPr/>
          <a:lstStyle/>
          <a:p>
            <a:fld id="{B247AA3B-15C1-402A-8A01-0C66A80F0A48}" type="datetimeFigureOut">
              <a:rPr lang="en-US" smtClean="0"/>
              <a:t>8/20/2025</a:t>
            </a:fld>
            <a:endParaRPr lang="en-US"/>
          </a:p>
        </p:txBody>
      </p:sp>
      <p:sp>
        <p:nvSpPr>
          <p:cNvPr id="5" name="Footer Placeholder 4">
            <a:extLst>
              <a:ext uri="{FF2B5EF4-FFF2-40B4-BE49-F238E27FC236}">
                <a16:creationId xmlns:a16="http://schemas.microsoft.com/office/drawing/2014/main" id="{E66023CF-CFAC-EC8F-7313-0C536C8A36D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447DEAC-4574-432D-CE44-F819D0A0785A}"/>
              </a:ext>
            </a:extLst>
          </p:cNvPr>
          <p:cNvSpPr>
            <a:spLocks noGrp="1"/>
          </p:cNvSpPr>
          <p:nvPr>
            <p:ph type="sldNum" sz="quarter" idx="12"/>
          </p:nvPr>
        </p:nvSpPr>
        <p:spPr/>
        <p:txBody>
          <a:bodyPr/>
          <a:lstStyle/>
          <a:p>
            <a:fld id="{EBBFA425-9C4F-4D6F-AF0B-551D5B21D50D}" type="slidenum">
              <a:rPr lang="en-US" smtClean="0"/>
              <a:t>‹#›</a:t>
            </a:fld>
            <a:endParaRPr lang="en-US"/>
          </a:p>
        </p:txBody>
      </p:sp>
    </p:spTree>
    <p:extLst>
      <p:ext uri="{BB962C8B-B14F-4D97-AF65-F5344CB8AC3E}">
        <p14:creationId xmlns:p14="http://schemas.microsoft.com/office/powerpoint/2010/main" val="24813079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3A6D9F-985B-1B6B-1AD0-A29F250B51A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D307B7B-C46D-E1AB-E4E6-328AC4C5F7A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FE0E229-CE86-C0B8-02F6-06DBCF3A28E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A795007-E628-ED8D-6964-510C2C9ABC29}"/>
              </a:ext>
            </a:extLst>
          </p:cNvPr>
          <p:cNvSpPr>
            <a:spLocks noGrp="1"/>
          </p:cNvSpPr>
          <p:nvPr>
            <p:ph type="dt" sz="half" idx="10"/>
          </p:nvPr>
        </p:nvSpPr>
        <p:spPr/>
        <p:txBody>
          <a:bodyPr/>
          <a:lstStyle/>
          <a:p>
            <a:fld id="{B247AA3B-15C1-402A-8A01-0C66A80F0A48}" type="datetimeFigureOut">
              <a:rPr lang="en-US" smtClean="0"/>
              <a:t>8/20/2025</a:t>
            </a:fld>
            <a:endParaRPr lang="en-US"/>
          </a:p>
        </p:txBody>
      </p:sp>
      <p:sp>
        <p:nvSpPr>
          <p:cNvPr id="6" name="Footer Placeholder 5">
            <a:extLst>
              <a:ext uri="{FF2B5EF4-FFF2-40B4-BE49-F238E27FC236}">
                <a16:creationId xmlns:a16="http://schemas.microsoft.com/office/drawing/2014/main" id="{E046D007-29C7-BBBD-B173-E47647A94BA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074F416-AB38-04ED-FAB5-76CC5920C6FF}"/>
              </a:ext>
            </a:extLst>
          </p:cNvPr>
          <p:cNvSpPr>
            <a:spLocks noGrp="1"/>
          </p:cNvSpPr>
          <p:nvPr>
            <p:ph type="sldNum" sz="quarter" idx="12"/>
          </p:nvPr>
        </p:nvSpPr>
        <p:spPr/>
        <p:txBody>
          <a:bodyPr/>
          <a:lstStyle/>
          <a:p>
            <a:fld id="{EBBFA425-9C4F-4D6F-AF0B-551D5B21D50D}" type="slidenum">
              <a:rPr lang="en-US" smtClean="0"/>
              <a:t>‹#›</a:t>
            </a:fld>
            <a:endParaRPr lang="en-US"/>
          </a:p>
        </p:txBody>
      </p:sp>
    </p:spTree>
    <p:extLst>
      <p:ext uri="{BB962C8B-B14F-4D97-AF65-F5344CB8AC3E}">
        <p14:creationId xmlns:p14="http://schemas.microsoft.com/office/powerpoint/2010/main" val="1290963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331499-61A9-9B5D-3F4F-15E7659F710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E5BF2F1-C725-08E4-488C-D7E8DF074B7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77D288B-2E38-FB2A-FDDA-60AD70EE4E8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08EE2E2-5B54-F716-FF69-57D1E65DA30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B087B85-BB2A-6509-D66C-FFF6D15F9A5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B2C92CC-491C-4E42-4CE6-FC8EA103201A}"/>
              </a:ext>
            </a:extLst>
          </p:cNvPr>
          <p:cNvSpPr>
            <a:spLocks noGrp="1"/>
          </p:cNvSpPr>
          <p:nvPr>
            <p:ph type="dt" sz="half" idx="10"/>
          </p:nvPr>
        </p:nvSpPr>
        <p:spPr/>
        <p:txBody>
          <a:bodyPr/>
          <a:lstStyle/>
          <a:p>
            <a:fld id="{B247AA3B-15C1-402A-8A01-0C66A80F0A48}" type="datetimeFigureOut">
              <a:rPr lang="en-US" smtClean="0"/>
              <a:t>8/20/2025</a:t>
            </a:fld>
            <a:endParaRPr lang="en-US"/>
          </a:p>
        </p:txBody>
      </p:sp>
      <p:sp>
        <p:nvSpPr>
          <p:cNvPr id="8" name="Footer Placeholder 7">
            <a:extLst>
              <a:ext uri="{FF2B5EF4-FFF2-40B4-BE49-F238E27FC236}">
                <a16:creationId xmlns:a16="http://schemas.microsoft.com/office/drawing/2014/main" id="{C605D064-5290-4038-1200-0F818B3B2C9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F97FDA1-2E0C-C039-A81A-EFE3E4718425}"/>
              </a:ext>
            </a:extLst>
          </p:cNvPr>
          <p:cNvSpPr>
            <a:spLocks noGrp="1"/>
          </p:cNvSpPr>
          <p:nvPr>
            <p:ph type="sldNum" sz="quarter" idx="12"/>
          </p:nvPr>
        </p:nvSpPr>
        <p:spPr/>
        <p:txBody>
          <a:bodyPr/>
          <a:lstStyle/>
          <a:p>
            <a:fld id="{EBBFA425-9C4F-4D6F-AF0B-551D5B21D50D}" type="slidenum">
              <a:rPr lang="en-US" smtClean="0"/>
              <a:t>‹#›</a:t>
            </a:fld>
            <a:endParaRPr lang="en-US"/>
          </a:p>
        </p:txBody>
      </p:sp>
    </p:spTree>
    <p:extLst>
      <p:ext uri="{BB962C8B-B14F-4D97-AF65-F5344CB8AC3E}">
        <p14:creationId xmlns:p14="http://schemas.microsoft.com/office/powerpoint/2010/main" val="14399937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59265D-1250-28FC-AB3C-60DDA5D5363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0CD1CAE-C4FF-DE9E-C0B1-04B3B02D43CC}"/>
              </a:ext>
            </a:extLst>
          </p:cNvPr>
          <p:cNvSpPr>
            <a:spLocks noGrp="1"/>
          </p:cNvSpPr>
          <p:nvPr>
            <p:ph type="dt" sz="half" idx="10"/>
          </p:nvPr>
        </p:nvSpPr>
        <p:spPr/>
        <p:txBody>
          <a:bodyPr/>
          <a:lstStyle/>
          <a:p>
            <a:fld id="{B247AA3B-15C1-402A-8A01-0C66A80F0A48}" type="datetimeFigureOut">
              <a:rPr lang="en-US" smtClean="0"/>
              <a:t>8/20/2025</a:t>
            </a:fld>
            <a:endParaRPr lang="en-US"/>
          </a:p>
        </p:txBody>
      </p:sp>
      <p:sp>
        <p:nvSpPr>
          <p:cNvPr id="4" name="Footer Placeholder 3">
            <a:extLst>
              <a:ext uri="{FF2B5EF4-FFF2-40B4-BE49-F238E27FC236}">
                <a16:creationId xmlns:a16="http://schemas.microsoft.com/office/drawing/2014/main" id="{36474201-B625-14F0-3469-65E047CF074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663020A-9783-6262-A82E-47A3A65094CF}"/>
              </a:ext>
            </a:extLst>
          </p:cNvPr>
          <p:cNvSpPr>
            <a:spLocks noGrp="1"/>
          </p:cNvSpPr>
          <p:nvPr>
            <p:ph type="sldNum" sz="quarter" idx="12"/>
          </p:nvPr>
        </p:nvSpPr>
        <p:spPr/>
        <p:txBody>
          <a:bodyPr/>
          <a:lstStyle/>
          <a:p>
            <a:fld id="{EBBFA425-9C4F-4D6F-AF0B-551D5B21D50D}" type="slidenum">
              <a:rPr lang="en-US" smtClean="0"/>
              <a:t>‹#›</a:t>
            </a:fld>
            <a:endParaRPr lang="en-US"/>
          </a:p>
        </p:txBody>
      </p:sp>
    </p:spTree>
    <p:extLst>
      <p:ext uri="{BB962C8B-B14F-4D97-AF65-F5344CB8AC3E}">
        <p14:creationId xmlns:p14="http://schemas.microsoft.com/office/powerpoint/2010/main" val="20700354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B9D96C0-410C-EAA2-8A8F-EBBAB5BBF5BE}"/>
              </a:ext>
            </a:extLst>
          </p:cNvPr>
          <p:cNvSpPr>
            <a:spLocks noGrp="1"/>
          </p:cNvSpPr>
          <p:nvPr>
            <p:ph type="dt" sz="half" idx="10"/>
          </p:nvPr>
        </p:nvSpPr>
        <p:spPr/>
        <p:txBody>
          <a:bodyPr/>
          <a:lstStyle/>
          <a:p>
            <a:fld id="{B247AA3B-15C1-402A-8A01-0C66A80F0A48}" type="datetimeFigureOut">
              <a:rPr lang="en-US" smtClean="0"/>
              <a:t>8/20/2025</a:t>
            </a:fld>
            <a:endParaRPr lang="en-US"/>
          </a:p>
        </p:txBody>
      </p:sp>
      <p:sp>
        <p:nvSpPr>
          <p:cNvPr id="3" name="Footer Placeholder 2">
            <a:extLst>
              <a:ext uri="{FF2B5EF4-FFF2-40B4-BE49-F238E27FC236}">
                <a16:creationId xmlns:a16="http://schemas.microsoft.com/office/drawing/2014/main" id="{724915F4-ECD8-7B0F-516F-5C3053F4401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FF25286-532B-F173-0B46-D2CEBF5AE3EE}"/>
              </a:ext>
            </a:extLst>
          </p:cNvPr>
          <p:cNvSpPr>
            <a:spLocks noGrp="1"/>
          </p:cNvSpPr>
          <p:nvPr>
            <p:ph type="sldNum" sz="quarter" idx="12"/>
          </p:nvPr>
        </p:nvSpPr>
        <p:spPr/>
        <p:txBody>
          <a:bodyPr/>
          <a:lstStyle/>
          <a:p>
            <a:fld id="{EBBFA425-9C4F-4D6F-AF0B-551D5B21D50D}" type="slidenum">
              <a:rPr lang="en-US" smtClean="0"/>
              <a:t>‹#›</a:t>
            </a:fld>
            <a:endParaRPr lang="en-US"/>
          </a:p>
        </p:txBody>
      </p:sp>
    </p:spTree>
    <p:extLst>
      <p:ext uri="{BB962C8B-B14F-4D97-AF65-F5344CB8AC3E}">
        <p14:creationId xmlns:p14="http://schemas.microsoft.com/office/powerpoint/2010/main" val="14773335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CD2C75-EA25-1E00-0668-028C9DDBF6A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A452FFF-DFB0-1A8F-51DF-1A27D933819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FA39556-3453-C190-F514-0D2AA802B9F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E7211CC-E93D-9799-5344-70FBCF9FF36C}"/>
              </a:ext>
            </a:extLst>
          </p:cNvPr>
          <p:cNvSpPr>
            <a:spLocks noGrp="1"/>
          </p:cNvSpPr>
          <p:nvPr>
            <p:ph type="dt" sz="half" idx="10"/>
          </p:nvPr>
        </p:nvSpPr>
        <p:spPr/>
        <p:txBody>
          <a:bodyPr/>
          <a:lstStyle/>
          <a:p>
            <a:fld id="{B247AA3B-15C1-402A-8A01-0C66A80F0A48}" type="datetimeFigureOut">
              <a:rPr lang="en-US" smtClean="0"/>
              <a:t>8/20/2025</a:t>
            </a:fld>
            <a:endParaRPr lang="en-US"/>
          </a:p>
        </p:txBody>
      </p:sp>
      <p:sp>
        <p:nvSpPr>
          <p:cNvPr id="6" name="Footer Placeholder 5">
            <a:extLst>
              <a:ext uri="{FF2B5EF4-FFF2-40B4-BE49-F238E27FC236}">
                <a16:creationId xmlns:a16="http://schemas.microsoft.com/office/drawing/2014/main" id="{5B047064-97BC-6B66-BE4A-7DC65C28937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F4006D3-54BF-23BA-4D10-757895DF38B0}"/>
              </a:ext>
            </a:extLst>
          </p:cNvPr>
          <p:cNvSpPr>
            <a:spLocks noGrp="1"/>
          </p:cNvSpPr>
          <p:nvPr>
            <p:ph type="sldNum" sz="quarter" idx="12"/>
          </p:nvPr>
        </p:nvSpPr>
        <p:spPr/>
        <p:txBody>
          <a:bodyPr/>
          <a:lstStyle/>
          <a:p>
            <a:fld id="{EBBFA425-9C4F-4D6F-AF0B-551D5B21D50D}" type="slidenum">
              <a:rPr lang="en-US" smtClean="0"/>
              <a:t>‹#›</a:t>
            </a:fld>
            <a:endParaRPr lang="en-US"/>
          </a:p>
        </p:txBody>
      </p:sp>
    </p:spTree>
    <p:extLst>
      <p:ext uri="{BB962C8B-B14F-4D97-AF65-F5344CB8AC3E}">
        <p14:creationId xmlns:p14="http://schemas.microsoft.com/office/powerpoint/2010/main" val="42027010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B1E2E6-D2A3-5488-DE19-9263C102B00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1BE563A-8F02-2CDD-1AEE-63C0F5DDE90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C02B3A5-40F0-97EC-AC9D-6E2EF770FBC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DED6168-58C9-DFA5-A078-0F62B5A32B15}"/>
              </a:ext>
            </a:extLst>
          </p:cNvPr>
          <p:cNvSpPr>
            <a:spLocks noGrp="1"/>
          </p:cNvSpPr>
          <p:nvPr>
            <p:ph type="dt" sz="half" idx="10"/>
          </p:nvPr>
        </p:nvSpPr>
        <p:spPr/>
        <p:txBody>
          <a:bodyPr/>
          <a:lstStyle/>
          <a:p>
            <a:fld id="{B247AA3B-15C1-402A-8A01-0C66A80F0A48}" type="datetimeFigureOut">
              <a:rPr lang="en-US" smtClean="0"/>
              <a:t>8/20/2025</a:t>
            </a:fld>
            <a:endParaRPr lang="en-US"/>
          </a:p>
        </p:txBody>
      </p:sp>
      <p:sp>
        <p:nvSpPr>
          <p:cNvPr id="6" name="Footer Placeholder 5">
            <a:extLst>
              <a:ext uri="{FF2B5EF4-FFF2-40B4-BE49-F238E27FC236}">
                <a16:creationId xmlns:a16="http://schemas.microsoft.com/office/drawing/2014/main" id="{ABE78731-D21F-F47A-FDCC-14E0B1BF290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8D75EEA-499C-06FA-6AE8-E3FC19EAF344}"/>
              </a:ext>
            </a:extLst>
          </p:cNvPr>
          <p:cNvSpPr>
            <a:spLocks noGrp="1"/>
          </p:cNvSpPr>
          <p:nvPr>
            <p:ph type="sldNum" sz="quarter" idx="12"/>
          </p:nvPr>
        </p:nvSpPr>
        <p:spPr/>
        <p:txBody>
          <a:bodyPr/>
          <a:lstStyle/>
          <a:p>
            <a:fld id="{EBBFA425-9C4F-4D6F-AF0B-551D5B21D50D}" type="slidenum">
              <a:rPr lang="en-US" smtClean="0"/>
              <a:t>‹#›</a:t>
            </a:fld>
            <a:endParaRPr lang="en-US"/>
          </a:p>
        </p:txBody>
      </p:sp>
    </p:spTree>
    <p:extLst>
      <p:ext uri="{BB962C8B-B14F-4D97-AF65-F5344CB8AC3E}">
        <p14:creationId xmlns:p14="http://schemas.microsoft.com/office/powerpoint/2010/main" val="35810322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A082D3F-55B7-6CAA-81E6-E053F521455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47A2559-3037-DB60-B521-1092B9A80CC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79DB91C-3302-5BAA-8935-6E1E95A78FD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247AA3B-15C1-402A-8A01-0C66A80F0A48}" type="datetimeFigureOut">
              <a:rPr lang="en-US" smtClean="0"/>
              <a:t>8/20/2025</a:t>
            </a:fld>
            <a:endParaRPr lang="en-US"/>
          </a:p>
        </p:txBody>
      </p:sp>
      <p:sp>
        <p:nvSpPr>
          <p:cNvPr id="5" name="Footer Placeholder 4">
            <a:extLst>
              <a:ext uri="{FF2B5EF4-FFF2-40B4-BE49-F238E27FC236}">
                <a16:creationId xmlns:a16="http://schemas.microsoft.com/office/drawing/2014/main" id="{D686A8CC-E4C5-AA06-3503-9E4CE044291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0BE3BFA1-9385-D8AC-4EBA-09AFF02C19F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EBBFA425-9C4F-4D6F-AF0B-551D5B21D50D}" type="slidenum">
              <a:rPr lang="en-US" smtClean="0"/>
              <a:t>‹#›</a:t>
            </a:fld>
            <a:endParaRPr lang="en-US"/>
          </a:p>
        </p:txBody>
      </p:sp>
    </p:spTree>
    <p:extLst>
      <p:ext uri="{BB962C8B-B14F-4D97-AF65-F5344CB8AC3E}">
        <p14:creationId xmlns:p14="http://schemas.microsoft.com/office/powerpoint/2010/main" val="26497591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9797FF"/>
            </a:gs>
            <a:gs pos="22000">
              <a:srgbClr val="FFFF00"/>
            </a:gs>
            <a:gs pos="53000">
              <a:srgbClr val="C0C0C0"/>
            </a:gs>
            <a:gs pos="78999">
              <a:srgbClr val="FFFF00"/>
            </a:gs>
            <a:gs pos="100000">
              <a:srgbClr val="FFFF00"/>
            </a:gs>
          </a:gsLst>
          <a:lin ang="5400000"/>
        </a:gradFill>
        <a:effectLst/>
      </p:bgPr>
    </p:bg>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C99B4836-E222-BE1F-9DA4-8DC940883EFA}"/>
              </a:ext>
            </a:extLst>
          </p:cNvPr>
          <p:cNvSpPr>
            <a:spLocks noGrp="1" noChangeArrowheads="1"/>
          </p:cNvSpPr>
          <p:nvPr>
            <p:ph type="title"/>
          </p:nvPr>
        </p:nvSpPr>
        <p:spPr bwMode="auto">
          <a:xfrm>
            <a:off x="609600" y="292100"/>
            <a:ext cx="10972800" cy="1384300"/>
          </a:xfrm>
          <a:prstGeom prst="rect">
            <a:avLst/>
          </a:prstGeom>
          <a:noFill/>
          <a:ln>
            <a:noFill/>
          </a:ln>
          <a:effec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9939" name="Rectangle 3">
            <a:extLst>
              <a:ext uri="{FF2B5EF4-FFF2-40B4-BE49-F238E27FC236}">
                <a16:creationId xmlns:a16="http://schemas.microsoft.com/office/drawing/2014/main" id="{45AAA0DA-AB93-D29D-79C1-B754347D6733}"/>
              </a:ext>
            </a:extLst>
          </p:cNvPr>
          <p:cNvSpPr>
            <a:spLocks noGrp="1" noChangeArrowheads="1"/>
          </p:cNvSpPr>
          <p:nvPr>
            <p:ph type="body" idx="1"/>
          </p:nvPr>
        </p:nvSpPr>
        <p:spPr bwMode="auto">
          <a:xfrm>
            <a:off x="609600" y="1905000"/>
            <a:ext cx="10972800" cy="4114800"/>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9940" name="Rectangle 4">
            <a:extLst>
              <a:ext uri="{FF2B5EF4-FFF2-40B4-BE49-F238E27FC236}">
                <a16:creationId xmlns:a16="http://schemas.microsoft.com/office/drawing/2014/main" id="{CC5DCA34-38E2-D9B6-92CB-DECA62F4628A}"/>
              </a:ext>
            </a:extLst>
          </p:cNvPr>
          <p:cNvSpPr>
            <a:spLocks noGrp="1" noChangeArrowheads="1"/>
          </p:cNvSpPr>
          <p:nvPr>
            <p:ph type="dt" sz="half" idx="2"/>
          </p:nvPr>
        </p:nvSpPr>
        <p:spPr bwMode="auto">
          <a:xfrm>
            <a:off x="609600" y="6245225"/>
            <a:ext cx="2844800" cy="476250"/>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1" hangingPunct="1">
              <a:defRPr sz="1400">
                <a:effectLst>
                  <a:outerShdw blurRad="38100" dist="38100" dir="2700000" algn="tl">
                    <a:srgbClr val="000000"/>
                  </a:outerShdw>
                </a:effectLst>
                <a:latin typeface="Arial" charset="0"/>
              </a:defRPr>
            </a:lvl1pPr>
          </a:lstStyle>
          <a:p>
            <a:pPr>
              <a:defRPr/>
            </a:pPr>
            <a:r>
              <a:rPr lang="en-US" altLang="en-US"/>
              <a:t>OwlTeacher.com</a:t>
            </a:r>
          </a:p>
        </p:txBody>
      </p:sp>
      <p:sp>
        <p:nvSpPr>
          <p:cNvPr id="39941" name="Rectangle 5">
            <a:extLst>
              <a:ext uri="{FF2B5EF4-FFF2-40B4-BE49-F238E27FC236}">
                <a16:creationId xmlns:a16="http://schemas.microsoft.com/office/drawing/2014/main" id="{6F14F75A-FE9F-FB3D-A9B0-6A5EDEF4192C}"/>
              </a:ext>
            </a:extLst>
          </p:cNvPr>
          <p:cNvSpPr>
            <a:spLocks noGrp="1" noChangeArrowheads="1"/>
          </p:cNvSpPr>
          <p:nvPr>
            <p:ph type="ftr" sz="quarter" idx="3"/>
          </p:nvPr>
        </p:nvSpPr>
        <p:spPr bwMode="auto">
          <a:xfrm>
            <a:off x="4165600" y="6245225"/>
            <a:ext cx="3860800" cy="476250"/>
          </a:xfrm>
          <a:prstGeom prst="rect">
            <a:avLst/>
          </a:prstGeom>
          <a:noFill/>
          <a:ln>
            <a:noFill/>
          </a:ln>
          <a:effectLst/>
        </p:spPr>
        <p:txBody>
          <a:bodyPr vert="horz" wrap="square" lIns="91440" tIns="45720" rIns="91440" bIns="45720" numCol="1" anchor="b" anchorCtr="0" compatLnSpc="1">
            <a:prstTxWarp prst="textNoShape">
              <a:avLst/>
            </a:prstTxWarp>
          </a:bodyPr>
          <a:lstStyle>
            <a:lvl1pPr algn="ctr" eaLnBrk="1" hangingPunct="1">
              <a:defRPr sz="1400">
                <a:effectLst>
                  <a:outerShdw blurRad="38100" dist="38100" dir="2700000" algn="tl">
                    <a:srgbClr val="000000"/>
                  </a:outerShdw>
                </a:effectLst>
                <a:latin typeface="Arial" charset="0"/>
              </a:defRPr>
            </a:lvl1pPr>
          </a:lstStyle>
          <a:p>
            <a:pPr>
              <a:defRPr/>
            </a:pPr>
            <a:r>
              <a:rPr lang="en-US" altLang="en-US"/>
              <a:t>OwlTeacher.com</a:t>
            </a:r>
          </a:p>
        </p:txBody>
      </p:sp>
      <p:sp>
        <p:nvSpPr>
          <p:cNvPr id="39942" name="Rectangle 6">
            <a:extLst>
              <a:ext uri="{FF2B5EF4-FFF2-40B4-BE49-F238E27FC236}">
                <a16:creationId xmlns:a16="http://schemas.microsoft.com/office/drawing/2014/main" id="{778E7F4D-8EA4-A6A4-AF82-CB070B806439}"/>
              </a:ext>
            </a:extLst>
          </p:cNvPr>
          <p:cNvSpPr>
            <a:spLocks noGrp="1" noChangeArrowheads="1"/>
          </p:cNvSpPr>
          <p:nvPr>
            <p:ph type="sldNum" sz="quarter" idx="4"/>
          </p:nvPr>
        </p:nvSpPr>
        <p:spPr bwMode="auto">
          <a:xfrm>
            <a:off x="8737600" y="6245225"/>
            <a:ext cx="2844800" cy="47625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1400">
                <a:effectLst>
                  <a:outerShdw blurRad="38100" dist="38100" dir="2700000" algn="tl">
                    <a:srgbClr val="000000"/>
                  </a:outerShdw>
                </a:effectLst>
                <a:latin typeface="Arial" panose="020B0604020202020204" pitchFamily="34" charset="0"/>
              </a:defRPr>
            </a:lvl1pPr>
          </a:lstStyle>
          <a:p>
            <a:pPr>
              <a:defRPr/>
            </a:pPr>
            <a:fld id="{CD958254-249B-4BA5-A18E-171A2DB9D8AF}" type="slidenum">
              <a:rPr lang="en-US" altLang="en-US"/>
              <a:pPr>
                <a:defRPr/>
              </a:pPr>
              <a:t>‹#›</a:t>
            </a:fld>
            <a:endParaRPr lang="en-US" altLang="en-US"/>
          </a:p>
        </p:txBody>
      </p:sp>
    </p:spTree>
    <p:extLst>
      <p:ext uri="{BB962C8B-B14F-4D97-AF65-F5344CB8AC3E}">
        <p14:creationId xmlns:p14="http://schemas.microsoft.com/office/powerpoint/2010/main" val="349414199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Lst>
  <p:hf sldNum="0" hdr="0" ftr="0"/>
  <p:txStyles>
    <p:titleStyle>
      <a:lvl1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Tahoma" charset="0"/>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Tahoma" charset="0"/>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Tahoma" charset="0"/>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Tahoma" charset="0"/>
        </a:defRPr>
      </a:lvl9pPr>
    </p:titleStyle>
    <p:bodyStyle>
      <a:lvl1pPr marL="342900" indent="-342900" algn="l" rtl="0" eaLnBrk="0" fontAlgn="base" hangingPunct="0">
        <a:spcBef>
          <a:spcPct val="20000"/>
        </a:spcBef>
        <a:spcAft>
          <a:spcPct val="0"/>
        </a:spcAft>
        <a:buClr>
          <a:schemeClr val="hlink"/>
        </a:buClr>
        <a:buSzPct val="120000"/>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Font typeface="Tahoma" panose="020B0604030504040204" pitchFamily="34" charset="0"/>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120000"/>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Font typeface="Tahoma" panose="020B0604030504040204" pitchFamily="34" charset="0"/>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jpeg"/><Relationship Id="rId1" Type="http://schemas.openxmlformats.org/officeDocument/2006/relationships/slideLayout" Target="../slideLayouts/slideLayout4.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6.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7" name="Dodecagon 6">
            <a:extLst>
              <a:ext uri="{FF2B5EF4-FFF2-40B4-BE49-F238E27FC236}">
                <a16:creationId xmlns:a16="http://schemas.microsoft.com/office/drawing/2014/main" id="{BA9D4D11-4473-733F-51E2-B303BE6493E5}"/>
              </a:ext>
            </a:extLst>
          </p:cNvPr>
          <p:cNvSpPr/>
          <p:nvPr/>
        </p:nvSpPr>
        <p:spPr bwMode="auto">
          <a:xfrm>
            <a:off x="115528" y="73819"/>
            <a:ext cx="952500" cy="787400"/>
          </a:xfrm>
          <a:prstGeom prst="dodecagon">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a:lstStyle/>
          <a:p>
            <a:pPr algn="ctr" eaLnBrk="0" fontAlgn="base" hangingPunct="0">
              <a:spcBef>
                <a:spcPct val="0"/>
              </a:spcBef>
              <a:spcAft>
                <a:spcPct val="0"/>
              </a:spcAft>
              <a:defRPr/>
            </a:pPr>
            <a:r>
              <a:rPr lang="en-US" sz="3200">
                <a:solidFill>
                  <a:srgbClr val="003366"/>
                </a:solidFill>
                <a:latin typeface="Tahoma"/>
              </a:rPr>
              <a:t>12</a:t>
            </a:r>
          </a:p>
        </p:txBody>
      </p:sp>
      <p:sp>
        <p:nvSpPr>
          <p:cNvPr id="2" name="Title 1">
            <a:extLst>
              <a:ext uri="{FF2B5EF4-FFF2-40B4-BE49-F238E27FC236}">
                <a16:creationId xmlns:a16="http://schemas.microsoft.com/office/drawing/2014/main" id="{6C68687E-32EE-1A52-0009-19E5D1192497}"/>
              </a:ext>
            </a:extLst>
          </p:cNvPr>
          <p:cNvSpPr>
            <a:spLocks noGrp="1"/>
          </p:cNvSpPr>
          <p:nvPr>
            <p:ph type="title"/>
          </p:nvPr>
        </p:nvSpPr>
        <p:spPr>
          <a:xfrm>
            <a:off x="401109" y="302932"/>
            <a:ext cx="4948238" cy="993775"/>
          </a:xfrm>
        </p:spPr>
        <p:txBody>
          <a:bodyPr/>
          <a:lstStyle/>
          <a:p>
            <a:pPr algn="ctr">
              <a:defRPr/>
            </a:pPr>
            <a:r>
              <a:rPr lang="en-US">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rPr>
              <a:t>Physical Geography</a:t>
            </a:r>
          </a:p>
        </p:txBody>
      </p:sp>
      <p:sp>
        <p:nvSpPr>
          <p:cNvPr id="8" name="Text Placeholder 7">
            <a:extLst>
              <a:ext uri="{FF2B5EF4-FFF2-40B4-BE49-F238E27FC236}">
                <a16:creationId xmlns:a16="http://schemas.microsoft.com/office/drawing/2014/main" id="{679C5B53-A232-8CC1-AD16-12B1B752DA55}"/>
              </a:ext>
            </a:extLst>
          </p:cNvPr>
          <p:cNvSpPr>
            <a:spLocks noGrp="1"/>
          </p:cNvSpPr>
          <p:nvPr>
            <p:ph type="body" sz="quarter" idx="3"/>
          </p:nvPr>
        </p:nvSpPr>
        <p:spPr>
          <a:xfrm>
            <a:off x="6022976" y="312738"/>
            <a:ext cx="4100513" cy="309562"/>
          </a:xfrm>
        </p:spPr>
        <p:txBody>
          <a:bodyPr>
            <a:normAutofit fontScale="70000" lnSpcReduction="20000"/>
          </a:bodyPr>
          <a:lstStyle/>
          <a:p>
            <a:pPr algn="ctr">
              <a:defRPr/>
            </a:pPr>
            <a:r>
              <a:rPr lang="en-US"/>
              <a:t>Vocabulary</a:t>
            </a:r>
          </a:p>
        </p:txBody>
      </p:sp>
      <p:sp>
        <p:nvSpPr>
          <p:cNvPr id="9" name="Content Placeholder 8">
            <a:extLst>
              <a:ext uri="{FF2B5EF4-FFF2-40B4-BE49-F238E27FC236}">
                <a16:creationId xmlns:a16="http://schemas.microsoft.com/office/drawing/2014/main" id="{99514636-3CC1-4C0B-EA3F-C609F1A0EB3D}"/>
              </a:ext>
            </a:extLst>
          </p:cNvPr>
          <p:cNvSpPr>
            <a:spLocks noGrp="1"/>
          </p:cNvSpPr>
          <p:nvPr>
            <p:ph sz="quarter" idx="4"/>
          </p:nvPr>
        </p:nvSpPr>
        <p:spPr>
          <a:xfrm>
            <a:off x="6153151" y="622300"/>
            <a:ext cx="4789504" cy="2211335"/>
          </a:xfrm>
        </p:spPr>
        <p:txBody>
          <a:bodyPr>
            <a:normAutofit/>
          </a:bodyPr>
          <a:lstStyle/>
          <a:p>
            <a:pPr marL="457200" indent="-457200">
              <a:buFont typeface="+mj-lt"/>
              <a:buAutoNum type="arabicPeriod"/>
              <a:defRPr/>
            </a:pPr>
            <a:r>
              <a:rPr lang="en-US" sz="2000" b="1">
                <a:solidFill>
                  <a:srgbClr val="222222"/>
                </a:solidFill>
                <a:effectLst/>
                <a:latin typeface="Roboto" panose="02000000000000000000" pitchFamily="2" charset="0"/>
              </a:rPr>
              <a:t>Movement</a:t>
            </a:r>
          </a:p>
          <a:p>
            <a:pPr marL="457200" indent="-457200">
              <a:buFont typeface="+mj-lt"/>
              <a:buAutoNum type="arabicPeriod"/>
              <a:defRPr/>
            </a:pPr>
            <a:r>
              <a:rPr lang="en-US" sz="2000" b="1">
                <a:solidFill>
                  <a:srgbClr val="222222"/>
                </a:solidFill>
                <a:effectLst/>
                <a:latin typeface="Roboto" panose="02000000000000000000" pitchFamily="2" charset="0"/>
              </a:rPr>
              <a:t>Regions</a:t>
            </a:r>
          </a:p>
          <a:p>
            <a:pPr marL="457200" indent="-457200">
              <a:buFont typeface="+mj-lt"/>
              <a:buAutoNum type="arabicPeriod"/>
              <a:defRPr/>
            </a:pPr>
            <a:r>
              <a:rPr lang="en-US" sz="2000" b="1">
                <a:solidFill>
                  <a:srgbClr val="222222"/>
                </a:solidFill>
                <a:effectLst/>
                <a:latin typeface="Roboto" panose="02000000000000000000" pitchFamily="2" charset="0"/>
              </a:rPr>
              <a:t>Location</a:t>
            </a:r>
          </a:p>
          <a:p>
            <a:pPr marL="457200" indent="-457200">
              <a:buFont typeface="+mj-lt"/>
              <a:buAutoNum type="arabicPeriod"/>
              <a:defRPr/>
            </a:pPr>
            <a:r>
              <a:rPr lang="en-US" sz="2000" b="1">
                <a:solidFill>
                  <a:srgbClr val="222222"/>
                </a:solidFill>
                <a:effectLst/>
                <a:latin typeface="Roboto" panose="02000000000000000000" pitchFamily="2" charset="0"/>
              </a:rPr>
              <a:t>Human Environmental Interaction</a:t>
            </a:r>
          </a:p>
          <a:p>
            <a:pPr marL="457200" indent="-457200">
              <a:buFont typeface="+mj-lt"/>
              <a:buAutoNum type="arabicPeriod"/>
              <a:defRPr/>
            </a:pPr>
            <a:r>
              <a:rPr lang="en-US" sz="2000" b="1">
                <a:solidFill>
                  <a:srgbClr val="222222"/>
                </a:solidFill>
                <a:effectLst/>
                <a:latin typeface="Roboto" panose="02000000000000000000" pitchFamily="2" charset="0"/>
              </a:rPr>
              <a:t>Place</a:t>
            </a:r>
          </a:p>
          <a:p>
            <a:pPr marL="457200" indent="-457200">
              <a:buFont typeface="+mj-lt"/>
              <a:buAutoNum type="arabicPeriod"/>
              <a:defRPr/>
            </a:pPr>
            <a:endParaRPr lang="en-US" sz="2000" b="1">
              <a:solidFill>
                <a:srgbClr val="222222"/>
              </a:solidFill>
              <a:effectLst/>
              <a:latin typeface="Roboto" panose="02000000000000000000" pitchFamily="2" charset="0"/>
            </a:endParaRPr>
          </a:p>
          <a:p>
            <a:pPr>
              <a:defRPr/>
            </a:pPr>
            <a:endParaRPr lang="en-US" sz="1500">
              <a:solidFill>
                <a:srgbClr val="222222"/>
              </a:solidFill>
              <a:effectLst/>
              <a:latin typeface="Roboto" panose="02000000000000000000" pitchFamily="2" charset="0"/>
            </a:endParaRPr>
          </a:p>
        </p:txBody>
      </p:sp>
      <p:sp>
        <p:nvSpPr>
          <p:cNvPr id="5" name="Rectangle: Rounded Corners 4">
            <a:extLst>
              <a:ext uri="{FF2B5EF4-FFF2-40B4-BE49-F238E27FC236}">
                <a16:creationId xmlns:a16="http://schemas.microsoft.com/office/drawing/2014/main" id="{5352D709-415F-255D-2064-DDC5DC95C42E}"/>
              </a:ext>
            </a:extLst>
          </p:cNvPr>
          <p:cNvSpPr/>
          <p:nvPr/>
        </p:nvSpPr>
        <p:spPr>
          <a:xfrm>
            <a:off x="591778" y="733985"/>
            <a:ext cx="803637" cy="403691"/>
          </a:xfrm>
          <a:prstGeom prst="round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anchor="ctr"/>
          <a:lstStyle/>
          <a:p>
            <a:pPr algn="ctr" eaLnBrk="0" fontAlgn="base" hangingPunct="0">
              <a:spcBef>
                <a:spcPct val="0"/>
              </a:spcBef>
              <a:spcAft>
                <a:spcPct val="0"/>
              </a:spcAft>
              <a:defRPr/>
            </a:pPr>
            <a:r>
              <a:rPr lang="en-US" b="1">
                <a:ln w="12700">
                  <a:solidFill>
                    <a:srgbClr val="B6C8FF">
                      <a:lumMod val="50000"/>
                    </a:srgbClr>
                  </a:solidFill>
                  <a:prstDash val="solid"/>
                </a:ln>
                <a:pattFill prst="narHorz">
                  <a:fgClr>
                    <a:srgbClr val="B6C8FF"/>
                  </a:fgClr>
                  <a:bgClr>
                    <a:srgbClr val="B6C8FF">
                      <a:lumMod val="40000"/>
                      <a:lumOff val="60000"/>
                    </a:srgbClr>
                  </a:bgClr>
                </a:pattFill>
                <a:effectLst>
                  <a:innerShdw blurRad="177800">
                    <a:srgbClr val="B6C8FF">
                      <a:lumMod val="50000"/>
                    </a:srgbClr>
                  </a:innerShdw>
                </a:effectLst>
                <a:latin typeface="Tahoma"/>
              </a:rPr>
              <a:t>Days</a:t>
            </a:r>
          </a:p>
        </p:txBody>
      </p:sp>
      <p:sp>
        <p:nvSpPr>
          <p:cNvPr id="10" name="Rectangle: Rounded Corners 9">
            <a:extLst>
              <a:ext uri="{FF2B5EF4-FFF2-40B4-BE49-F238E27FC236}">
                <a16:creationId xmlns:a16="http://schemas.microsoft.com/office/drawing/2014/main" id="{D7EAEFF6-E1C6-72CF-1E32-7492EA3B75A7}"/>
              </a:ext>
            </a:extLst>
          </p:cNvPr>
          <p:cNvSpPr/>
          <p:nvPr/>
        </p:nvSpPr>
        <p:spPr>
          <a:xfrm>
            <a:off x="121181" y="1455738"/>
            <a:ext cx="4424362" cy="5402262"/>
          </a:xfrm>
          <a:prstGeom prst="roundRect">
            <a:avLst/>
          </a:prstGeom>
          <a:ln/>
        </p:spPr>
        <p:style>
          <a:lnRef idx="1">
            <a:schemeClr val="accent3"/>
          </a:lnRef>
          <a:fillRef idx="2">
            <a:schemeClr val="accent3"/>
          </a:fillRef>
          <a:effectRef idx="1">
            <a:schemeClr val="accent3"/>
          </a:effectRef>
          <a:fontRef idx="minor">
            <a:schemeClr val="dk1"/>
          </a:fontRef>
        </p:style>
        <p:txBody>
          <a:bodyPr anchor="ctr"/>
          <a:lstStyle/>
          <a:p>
            <a:pPr algn="ctr" eaLnBrk="0" fontAlgn="base" hangingPunct="0">
              <a:spcBef>
                <a:spcPct val="0"/>
              </a:spcBef>
              <a:spcAft>
                <a:spcPct val="0"/>
              </a:spcAft>
              <a:defRPr/>
            </a:pPr>
            <a:r>
              <a:rPr lang="en-US" sz="2000">
                <a:solidFill>
                  <a:srgbClr val="5D93FF"/>
                </a:solidFill>
                <a:latin typeface="Alasassy Caps" pitchFamily="2" charset="0"/>
              </a:rPr>
              <a:t>Learning Target: </a:t>
            </a:r>
            <a:r>
              <a:rPr lang="en-US" sz="2000">
                <a:solidFill>
                  <a:srgbClr val="222222"/>
                </a:solidFill>
                <a:latin typeface="Roboto" panose="02000000000000000000" pitchFamily="2" charset="0"/>
                <a:ea typeface="Calibri" panose="020F0502020204030204" pitchFamily="34" charset="0"/>
                <a:cs typeface="Times New Roman" panose="02020603050405020304" pitchFamily="18" charset="0"/>
              </a:rPr>
              <a:t>I can identify and describe climates and locations of major physical features of North, Central, and South America</a:t>
            </a:r>
            <a:r>
              <a:rPr lang="en-US" sz="2000">
                <a:solidFill>
                  <a:srgbClr val="003366"/>
                </a:solidFill>
                <a:latin typeface="Tahoma"/>
              </a:rPr>
              <a:t>. </a:t>
            </a:r>
            <a:endParaRPr lang="en-US" sz="2000">
              <a:solidFill>
                <a:srgbClr val="5D93FF"/>
              </a:solidFill>
              <a:latin typeface="Alasassy Caps" pitchFamily="2" charset="0"/>
            </a:endParaRPr>
          </a:p>
          <a:p>
            <a:pPr eaLnBrk="0" fontAlgn="base" hangingPunct="0">
              <a:spcBef>
                <a:spcPct val="0"/>
              </a:spcBef>
              <a:spcAft>
                <a:spcPct val="0"/>
              </a:spcAft>
              <a:defRPr/>
            </a:pPr>
            <a:r>
              <a:rPr lang="en-US" sz="2000">
                <a:solidFill>
                  <a:srgbClr val="5D93FF"/>
                </a:solidFill>
                <a:latin typeface="Alasassy Caps" pitchFamily="2" charset="0"/>
              </a:rPr>
              <a:t>Success Criteria: I can explain:</a:t>
            </a:r>
          </a:p>
          <a:p>
            <a:pPr marL="285750" indent="-285750" eaLnBrk="0" fontAlgn="base" hangingPunct="0">
              <a:spcBef>
                <a:spcPct val="0"/>
              </a:spcBef>
              <a:spcAft>
                <a:spcPct val="0"/>
              </a:spcAft>
              <a:buFont typeface="Arial" panose="020B0604020202020204" pitchFamily="34" charset="0"/>
              <a:buChar char="•"/>
              <a:defRPr/>
            </a:pPr>
            <a:r>
              <a:rPr lang="en-US" sz="2000">
                <a:solidFill>
                  <a:srgbClr val="222222"/>
                </a:solidFill>
                <a:latin typeface="Roboto" panose="02000000000000000000" pitchFamily="2" charset="0"/>
              </a:rPr>
              <a:t>I can identify and describe climates and locations of major physical features of a region.</a:t>
            </a:r>
          </a:p>
          <a:p>
            <a:pPr marL="285750" indent="-285750" eaLnBrk="0" fontAlgn="base" hangingPunct="0">
              <a:spcBef>
                <a:spcPct val="0"/>
              </a:spcBef>
              <a:spcAft>
                <a:spcPct val="0"/>
              </a:spcAft>
              <a:buFont typeface="Arial" panose="020B0604020202020204" pitchFamily="34" charset="0"/>
              <a:buChar char="•"/>
              <a:defRPr/>
            </a:pPr>
            <a:r>
              <a:rPr lang="en-US" sz="2000">
                <a:solidFill>
                  <a:srgbClr val="222222"/>
                </a:solidFill>
                <a:latin typeface="Roboto" panose="02000000000000000000" pitchFamily="2" charset="0"/>
              </a:rPr>
              <a:t>I can explain how these physical characteristics impact settlement patterns</a:t>
            </a:r>
            <a:endParaRPr lang="en-US" sz="2000">
              <a:solidFill>
                <a:srgbClr val="5D93FF"/>
              </a:solidFill>
              <a:latin typeface="Alasassy Caps" pitchFamily="2" charset="0"/>
            </a:endParaRPr>
          </a:p>
        </p:txBody>
      </p:sp>
      <p:sp>
        <p:nvSpPr>
          <p:cNvPr id="11" name="Rectangle: Top Corners Rounded 10">
            <a:extLst>
              <a:ext uri="{FF2B5EF4-FFF2-40B4-BE49-F238E27FC236}">
                <a16:creationId xmlns:a16="http://schemas.microsoft.com/office/drawing/2014/main" id="{57A2D3FD-0286-B98B-72F4-93661233849B}"/>
              </a:ext>
            </a:extLst>
          </p:cNvPr>
          <p:cNvSpPr/>
          <p:nvPr/>
        </p:nvSpPr>
        <p:spPr>
          <a:xfrm>
            <a:off x="4388340" y="5761037"/>
            <a:ext cx="4322763" cy="1096963"/>
          </a:xfrm>
          <a:prstGeom prst="round2SameRect">
            <a:avLst/>
          </a:prstGeom>
          <a:solidFill>
            <a:srgbClr val="7030A0"/>
          </a:solidFill>
        </p:spPr>
        <p:style>
          <a:lnRef idx="2">
            <a:schemeClr val="accent4">
              <a:shade val="15000"/>
            </a:schemeClr>
          </a:lnRef>
          <a:fillRef idx="1">
            <a:schemeClr val="accent4"/>
          </a:fillRef>
          <a:effectRef idx="0">
            <a:schemeClr val="accent4"/>
          </a:effectRef>
          <a:fontRef idx="minor">
            <a:schemeClr val="lt1"/>
          </a:fontRef>
        </p:style>
        <p:txBody>
          <a:bodyPr anchor="ctr"/>
          <a:lstStyle/>
          <a:p>
            <a:pPr algn="ctr" eaLnBrk="0" fontAlgn="base" hangingPunct="0">
              <a:spcBef>
                <a:spcPct val="0"/>
              </a:spcBef>
              <a:spcAft>
                <a:spcPct val="0"/>
              </a:spcAft>
              <a:defRPr/>
            </a:pPr>
            <a:r>
              <a:rPr lang="en-US">
                <a:solidFill>
                  <a:srgbClr val="5D93FF"/>
                </a:solidFill>
                <a:latin typeface="Tahoma"/>
              </a:rPr>
              <a:t>Collage is due daily!</a:t>
            </a:r>
          </a:p>
          <a:p>
            <a:pPr algn="ctr" eaLnBrk="0" fontAlgn="base" hangingPunct="0">
              <a:spcBef>
                <a:spcPct val="0"/>
              </a:spcBef>
              <a:spcAft>
                <a:spcPct val="0"/>
              </a:spcAft>
              <a:defRPr/>
            </a:pPr>
            <a:r>
              <a:rPr lang="en-US">
                <a:solidFill>
                  <a:srgbClr val="5D93FF"/>
                </a:solidFill>
                <a:latin typeface="Tahoma"/>
              </a:rPr>
              <a:t>Submit on Canvas</a:t>
            </a:r>
          </a:p>
        </p:txBody>
      </p:sp>
      <p:sp>
        <p:nvSpPr>
          <p:cNvPr id="3" name="TextBox 2">
            <a:extLst>
              <a:ext uri="{FF2B5EF4-FFF2-40B4-BE49-F238E27FC236}">
                <a16:creationId xmlns:a16="http://schemas.microsoft.com/office/drawing/2014/main" id="{06CCB244-9B52-D27C-AC13-E2F95CA823C9}"/>
              </a:ext>
            </a:extLst>
          </p:cNvPr>
          <p:cNvSpPr txBox="1"/>
          <p:nvPr/>
        </p:nvSpPr>
        <p:spPr>
          <a:xfrm>
            <a:off x="5349347" y="3220278"/>
            <a:ext cx="6090592" cy="1600438"/>
          </a:xfrm>
          <a:prstGeom prst="rect">
            <a:avLst/>
          </a:prstGeom>
          <a:noFill/>
        </p:spPr>
        <p:txBody>
          <a:bodyPr wrap="square" rtlCol="0">
            <a:spAutoFit/>
          </a:bodyPr>
          <a:lstStyle/>
          <a:p>
            <a:r>
              <a:rPr lang="en-US"/>
              <a:t>Bell Ringer:  </a:t>
            </a:r>
          </a:p>
          <a:p>
            <a:pPr marL="285750" indent="-285750">
              <a:buFont typeface="Arial" panose="020B0604020202020204" pitchFamily="34" charset="0"/>
              <a:buChar char="•"/>
            </a:pPr>
            <a:r>
              <a:rPr lang="en-US"/>
              <a:t>Define the 5 vocabulary terms above.</a:t>
            </a:r>
          </a:p>
          <a:p>
            <a:pPr marL="285750" indent="-285750">
              <a:buFont typeface="Arial" panose="020B0604020202020204" pitchFamily="34" charset="0"/>
              <a:buChar char="•"/>
            </a:pPr>
            <a:endParaRPr lang="en-US"/>
          </a:p>
          <a:p>
            <a:pPr algn="ctr"/>
            <a:r>
              <a:rPr lang="en-US" sz="4400">
                <a:solidFill>
                  <a:srgbClr val="FF0000"/>
                </a:solidFill>
              </a:rPr>
              <a:t>5 Minutes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a:extLst>
              <a:ext uri="{FF2B5EF4-FFF2-40B4-BE49-F238E27FC236}">
                <a16:creationId xmlns:a16="http://schemas.microsoft.com/office/drawing/2014/main" id="{C1B02738-326D-AF98-B88C-4F83429654C4}"/>
              </a:ext>
            </a:extLst>
          </p:cNvPr>
          <p:cNvSpPr>
            <a:spLocks noGrp="1" noChangeArrowheads="1"/>
          </p:cNvSpPr>
          <p:nvPr>
            <p:ph type="title"/>
          </p:nvPr>
        </p:nvSpPr>
        <p:spPr/>
        <p:txBody>
          <a:bodyPr/>
          <a:lstStyle/>
          <a:p>
            <a:pPr eaLnBrk="1" hangingPunct="1">
              <a:defRPr/>
            </a:pPr>
            <a:r>
              <a:rPr lang="en-US" altLang="en-US">
                <a:latin typeface="Britannic Bold" panose="020B0903060703020204" pitchFamily="34" charset="0"/>
              </a:rPr>
              <a:t>Place</a:t>
            </a:r>
          </a:p>
        </p:txBody>
      </p:sp>
      <p:sp>
        <p:nvSpPr>
          <p:cNvPr id="48131" name="Rectangle 3">
            <a:extLst>
              <a:ext uri="{FF2B5EF4-FFF2-40B4-BE49-F238E27FC236}">
                <a16:creationId xmlns:a16="http://schemas.microsoft.com/office/drawing/2014/main" id="{0A8556F3-6061-F07B-8DC2-07FF60595B2F}"/>
              </a:ext>
            </a:extLst>
          </p:cNvPr>
          <p:cNvSpPr>
            <a:spLocks noGrp="1" noChangeArrowheads="1"/>
          </p:cNvSpPr>
          <p:nvPr>
            <p:ph type="body" idx="1"/>
          </p:nvPr>
        </p:nvSpPr>
        <p:spPr/>
        <p:txBody>
          <a:bodyPr/>
          <a:lstStyle/>
          <a:p>
            <a:pPr eaLnBrk="1" hangingPunct="1">
              <a:lnSpc>
                <a:spcPct val="90000"/>
              </a:lnSpc>
              <a:defRPr/>
            </a:pPr>
            <a:r>
              <a:rPr lang="en-US" altLang="en-US">
                <a:latin typeface="Britannic Bold" panose="020B0903060703020204" pitchFamily="34" charset="0"/>
              </a:rPr>
              <a:t>This includes a location’s physical and human features.</a:t>
            </a:r>
          </a:p>
          <a:p>
            <a:pPr lvl="1" eaLnBrk="1" hangingPunct="1">
              <a:lnSpc>
                <a:spcPct val="90000"/>
              </a:lnSpc>
              <a:buFont typeface="Tahoma" charset="0"/>
              <a:buChar char="–"/>
              <a:defRPr/>
            </a:pPr>
            <a:r>
              <a:rPr lang="en-US" altLang="en-US">
                <a:latin typeface="Britannic Bold" panose="020B0903060703020204" pitchFamily="34" charset="0"/>
              </a:rPr>
              <a:t>To describe physical features, you might say that the climate is hot or cold or that the land is hilly.</a:t>
            </a:r>
          </a:p>
          <a:p>
            <a:pPr lvl="1" eaLnBrk="1" hangingPunct="1">
              <a:lnSpc>
                <a:spcPct val="90000"/>
              </a:lnSpc>
              <a:buFont typeface="Tahoma" charset="0"/>
              <a:buChar char="–"/>
              <a:defRPr/>
            </a:pPr>
            <a:r>
              <a:rPr lang="en-US" altLang="en-US">
                <a:latin typeface="Britannic Bold" panose="020B0903060703020204" pitchFamily="34" charset="0"/>
              </a:rPr>
              <a:t>To describe human features, you might discuss how many people live there, what types of work they do, or what they do for fun.</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7D410D-16B0-6826-F37F-A3CD8DA51719}"/>
              </a:ext>
            </a:extLst>
          </p:cNvPr>
          <p:cNvSpPr>
            <a:spLocks noGrp="1"/>
          </p:cNvSpPr>
          <p:nvPr>
            <p:ph type="title"/>
          </p:nvPr>
        </p:nvSpPr>
        <p:spPr>
          <a:xfrm>
            <a:off x="838200" y="365126"/>
            <a:ext cx="10515600" cy="863600"/>
          </a:xfrm>
        </p:spPr>
        <p:txBody>
          <a:bodyPr/>
          <a:lstStyle/>
          <a:p>
            <a:r>
              <a:rPr lang="en-US"/>
              <a:t>Assignment: </a:t>
            </a:r>
            <a:r>
              <a:rPr lang="en-US">
                <a:solidFill>
                  <a:srgbClr val="FF0000"/>
                </a:solidFill>
              </a:rPr>
              <a:t>Due Today!!!!!!</a:t>
            </a:r>
          </a:p>
        </p:txBody>
      </p:sp>
      <p:sp>
        <p:nvSpPr>
          <p:cNvPr id="3" name="Content Placeholder 2">
            <a:extLst>
              <a:ext uri="{FF2B5EF4-FFF2-40B4-BE49-F238E27FC236}">
                <a16:creationId xmlns:a16="http://schemas.microsoft.com/office/drawing/2014/main" id="{7766A020-E012-E13C-5FE3-184CD3559539}"/>
              </a:ext>
            </a:extLst>
          </p:cNvPr>
          <p:cNvSpPr>
            <a:spLocks noGrp="1"/>
          </p:cNvSpPr>
          <p:nvPr>
            <p:ph idx="1"/>
          </p:nvPr>
        </p:nvSpPr>
        <p:spPr>
          <a:xfrm>
            <a:off x="409575" y="1323975"/>
            <a:ext cx="11306175" cy="4852988"/>
          </a:xfrm>
        </p:spPr>
        <p:txBody>
          <a:bodyPr/>
          <a:lstStyle/>
          <a:p>
            <a:pPr marL="457200" lvl="1" indent="0">
              <a:buNone/>
            </a:pPr>
            <a:r>
              <a:rPr lang="en-US"/>
              <a:t>The Task: </a:t>
            </a:r>
          </a:p>
          <a:p>
            <a:pPr lvl="1"/>
            <a:r>
              <a:rPr lang="en-US"/>
              <a:t>You will be creating a collage (a series of pictures and/or drawings that tells a story or follows a common theme) that explains the Five Themes of Geography in a place that you are familiar with. You need to be fairly familiar with your place because you will need to classify each part of your place within the 5 Themes. Common places you might want to choose are your own home, a cabin or resort you visit, grandma and grandpa’s house, a camp, or any place that is special to you and your life. Please be creative and think about you location choice, so you don’t get stuck! Have fun and good luck. Please follow the checklist below in order to receive the grade you are looking for.</a:t>
            </a:r>
          </a:p>
        </p:txBody>
      </p:sp>
    </p:spTree>
    <p:extLst>
      <p:ext uri="{BB962C8B-B14F-4D97-AF65-F5344CB8AC3E}">
        <p14:creationId xmlns:p14="http://schemas.microsoft.com/office/powerpoint/2010/main" val="159479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E214AA7-F028-4A0D-8698-61AEC754D1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1598340"/>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6E3C42C-32DF-4CA0-07AD-B5DF0FDC8B9D}"/>
              </a:ext>
            </a:extLst>
          </p:cNvPr>
          <p:cNvSpPr>
            <a:spLocks noGrp="1"/>
          </p:cNvSpPr>
          <p:nvPr>
            <p:ph type="title"/>
          </p:nvPr>
        </p:nvSpPr>
        <p:spPr>
          <a:xfrm>
            <a:off x="1159933" y="280615"/>
            <a:ext cx="9872134" cy="729357"/>
          </a:xfrm>
          <a:solidFill>
            <a:srgbClr val="FFFFFF"/>
          </a:solidFill>
          <a:ln w="38100">
            <a:solidFill>
              <a:srgbClr val="7F7F7F"/>
            </a:solidFill>
            <a:miter lim="800000"/>
          </a:ln>
        </p:spPr>
        <p:txBody>
          <a:bodyPr>
            <a:normAutofit/>
          </a:bodyPr>
          <a:lstStyle/>
          <a:p>
            <a:pPr algn="ctr"/>
            <a:r>
              <a:rPr lang="en-US" sz="3600">
                <a:solidFill>
                  <a:srgbClr val="3F3F3F"/>
                </a:solidFill>
              </a:rPr>
              <a:t>Assignment: Due Today!!!!!</a:t>
            </a:r>
          </a:p>
        </p:txBody>
      </p:sp>
      <p:sp>
        <p:nvSpPr>
          <p:cNvPr id="4" name="Content Placeholder 3">
            <a:extLst>
              <a:ext uri="{FF2B5EF4-FFF2-40B4-BE49-F238E27FC236}">
                <a16:creationId xmlns:a16="http://schemas.microsoft.com/office/drawing/2014/main" id="{65172364-C9B9-DF82-A489-22D90B1772CE}"/>
              </a:ext>
            </a:extLst>
          </p:cNvPr>
          <p:cNvSpPr>
            <a:spLocks noGrp="1"/>
          </p:cNvSpPr>
          <p:nvPr>
            <p:ph sz="half" idx="1"/>
          </p:nvPr>
        </p:nvSpPr>
        <p:spPr>
          <a:xfrm>
            <a:off x="378374" y="1215852"/>
            <a:ext cx="5395893" cy="4632176"/>
          </a:xfrm>
        </p:spPr>
        <p:txBody>
          <a:bodyPr anchor="t">
            <a:no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600" b="1" i="0" u="none" strike="noStrike" kern="1200" cap="none" spc="0" normalizeH="0" baseline="0" noProof="0">
                <a:ln>
                  <a:noFill/>
                </a:ln>
                <a:solidFill>
                  <a:prstClr val="white"/>
                </a:solidFill>
                <a:effectLst/>
                <a:uLnTx/>
                <a:uFillTx/>
                <a:latin typeface="Aptos" panose="02110004020202020204"/>
                <a:ea typeface="+mn-ea"/>
                <a:cs typeface="+mn-cs"/>
              </a:rPr>
              <a:t>❏ Platform: </a:t>
            </a:r>
            <a:r>
              <a:rPr kumimoji="0" lang="en-US" sz="1600" b="0" i="0" u="none" strike="noStrike" kern="1200" cap="none" spc="0" normalizeH="0" baseline="0" noProof="0">
                <a:ln>
                  <a:noFill/>
                </a:ln>
                <a:solidFill>
                  <a:prstClr val="white"/>
                </a:solidFill>
                <a:effectLst/>
                <a:uLnTx/>
                <a:uFillTx/>
                <a:latin typeface="Aptos" panose="02110004020202020204"/>
                <a:ea typeface="+mn-ea"/>
                <a:cs typeface="+mn-cs"/>
              </a:rPr>
              <a:t>Create your project using </a:t>
            </a:r>
            <a:r>
              <a:rPr kumimoji="0" lang="en-US" sz="1600" b="1" i="0" u="none" strike="noStrike" kern="1200" cap="none" spc="0" normalizeH="0" baseline="0" noProof="0">
                <a:ln>
                  <a:noFill/>
                </a:ln>
                <a:solidFill>
                  <a:prstClr val="white"/>
                </a:solidFill>
                <a:effectLst/>
                <a:uLnTx/>
                <a:uFillTx/>
                <a:latin typeface="Aptos" panose="02110004020202020204"/>
                <a:ea typeface="+mn-ea"/>
                <a:cs typeface="+mn-cs"/>
              </a:rPr>
              <a:t>PowerPoint</a:t>
            </a:r>
            <a:r>
              <a:rPr kumimoji="0" lang="en-US" sz="1600" b="0" i="0" u="none" strike="noStrike" kern="1200" cap="none" spc="0" normalizeH="0" baseline="0" noProof="0">
                <a:ln>
                  <a:noFill/>
                </a:ln>
                <a:solidFill>
                  <a:prstClr val="white"/>
                </a:solidFill>
                <a:effectLst/>
                <a:uLnTx/>
                <a:uFillTx/>
                <a:latin typeface="Aptos" panose="02110004020202020204"/>
                <a:ea typeface="+mn-ea"/>
                <a:cs typeface="+mn-cs"/>
              </a:rPr>
              <a:t> or another platform that allows </a:t>
            </a:r>
            <a:r>
              <a:rPr kumimoji="0" lang="en-US" sz="1600" b="1" i="0" u="none" strike="noStrike" kern="1200" cap="none" spc="0" normalizeH="0" baseline="0" noProof="0">
                <a:ln>
                  <a:noFill/>
                </a:ln>
                <a:solidFill>
                  <a:prstClr val="white"/>
                </a:solidFill>
                <a:effectLst/>
                <a:uLnTx/>
                <a:uFillTx/>
                <a:latin typeface="Aptos" panose="02110004020202020204"/>
                <a:ea typeface="+mn-ea"/>
                <a:cs typeface="+mn-cs"/>
              </a:rPr>
              <a:t>voice-over presentations</a:t>
            </a:r>
            <a:r>
              <a:rPr kumimoji="0" lang="en-US" sz="1600" b="0" i="0" u="none" strike="noStrike" kern="1200" cap="none" spc="0" normalizeH="0" baseline="0" noProof="0">
                <a:ln>
                  <a:noFill/>
                </a:ln>
                <a:solidFill>
                  <a:prstClr val="white"/>
                </a:solidFill>
                <a:effectLst/>
                <a:uLnTx/>
                <a:uFillTx/>
                <a:latin typeface="Aptos" panose="02110004020202020204"/>
                <a:ea typeface="+mn-ea"/>
                <a:cs typeface="+mn-cs"/>
              </a:rPr>
              <a:t> (e.g., Google Slides with recording, Canva, Prezi).</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600" b="1" i="0" u="none" strike="noStrike" kern="1200" cap="none" spc="0" normalizeH="0" baseline="0" noProof="0">
                <a:ln>
                  <a:noFill/>
                </a:ln>
                <a:solidFill>
                  <a:prstClr val="white"/>
                </a:solidFill>
                <a:effectLst/>
                <a:uLnTx/>
                <a:uFillTx/>
                <a:latin typeface="Aptos" panose="02110004020202020204"/>
                <a:ea typeface="+mn-ea"/>
                <a:cs typeface="+mn-cs"/>
              </a:rPr>
              <a:t>❏ Slides Requirements: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600" b="1" i="0" u="none" strike="noStrike" kern="1200" cap="none" spc="0" normalizeH="0" baseline="0" noProof="0">
                <a:ln>
                  <a:noFill/>
                </a:ln>
                <a:solidFill>
                  <a:prstClr val="white"/>
                </a:solidFill>
                <a:effectLst/>
                <a:uLnTx/>
                <a:uFillTx/>
                <a:latin typeface="Aptos" panose="02110004020202020204"/>
                <a:ea typeface="+mn-ea"/>
                <a:cs typeface="+mn-cs"/>
              </a:rPr>
              <a:t>Title Slide:</a:t>
            </a:r>
            <a:endParaRPr kumimoji="0" lang="en-US" sz="1600" b="0" i="0" u="none" strike="noStrike" kern="1200" cap="none" spc="0" normalizeH="0" baseline="0" noProof="0">
              <a:ln>
                <a:noFill/>
              </a:ln>
              <a:solidFill>
                <a:prstClr val="white"/>
              </a:solidFill>
              <a:effectLst/>
              <a:uLnTx/>
              <a:uFillTx/>
              <a:latin typeface="Aptos" panose="02110004020202020204"/>
              <a:ea typeface="+mn-ea"/>
              <a:cs typeface="+mn-cs"/>
            </a:endParaRP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600" b="0" i="0" u="none" strike="noStrike" kern="1200" cap="none" spc="0" normalizeH="0" baseline="0" noProof="0">
                <a:ln>
                  <a:noFill/>
                </a:ln>
                <a:solidFill>
                  <a:prstClr val="white"/>
                </a:solidFill>
                <a:effectLst/>
                <a:uLnTx/>
                <a:uFillTx/>
                <a:latin typeface="Aptos" panose="02110004020202020204"/>
                <a:ea typeface="+mn-ea"/>
                <a:cs typeface="+mn-cs"/>
              </a:rPr>
              <a:t>Include the presentation </a:t>
            </a:r>
            <a:r>
              <a:rPr kumimoji="0" lang="en-US" sz="1600" b="1" i="0" u="none" strike="noStrike" kern="1200" cap="none" spc="0" normalizeH="0" baseline="0" noProof="0">
                <a:ln>
                  <a:noFill/>
                </a:ln>
                <a:solidFill>
                  <a:prstClr val="white"/>
                </a:solidFill>
                <a:effectLst/>
                <a:uLnTx/>
                <a:uFillTx/>
                <a:latin typeface="Aptos" panose="02110004020202020204"/>
                <a:ea typeface="+mn-ea"/>
                <a:cs typeface="+mn-cs"/>
              </a:rPr>
              <a:t>title</a:t>
            </a:r>
            <a:r>
              <a:rPr kumimoji="0" lang="en-US" sz="1600" b="0" i="0" u="none" strike="noStrike" kern="1200" cap="none" spc="0" normalizeH="0" baseline="0" noProof="0">
                <a:ln>
                  <a:noFill/>
                </a:ln>
                <a:solidFill>
                  <a:prstClr val="white"/>
                </a:solidFill>
                <a:effectLst/>
                <a:uLnTx/>
                <a:uFillTx/>
                <a:latin typeface="Aptos" panose="02110004020202020204"/>
                <a:ea typeface="+mn-ea"/>
                <a:cs typeface="+mn-cs"/>
              </a:rPr>
              <a:t>.</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600" b="0" i="0" u="none" strike="noStrike" kern="1200" cap="none" spc="0" normalizeH="0" baseline="0" noProof="0">
                <a:ln>
                  <a:noFill/>
                </a:ln>
                <a:solidFill>
                  <a:prstClr val="white"/>
                </a:solidFill>
                <a:effectLst/>
                <a:uLnTx/>
                <a:uFillTx/>
                <a:latin typeface="Aptos" panose="02110004020202020204"/>
                <a:ea typeface="+mn-ea"/>
                <a:cs typeface="+mn-cs"/>
              </a:rPr>
              <a:t>Include your </a:t>
            </a:r>
            <a:r>
              <a:rPr kumimoji="0" lang="en-US" sz="1600" b="1" i="0" u="none" strike="noStrike" kern="1200" cap="none" spc="0" normalizeH="0" baseline="0" noProof="0">
                <a:ln>
                  <a:noFill/>
                </a:ln>
                <a:solidFill>
                  <a:prstClr val="white"/>
                </a:solidFill>
                <a:effectLst/>
                <a:uLnTx/>
                <a:uFillTx/>
                <a:latin typeface="Aptos" panose="02110004020202020204"/>
                <a:ea typeface="+mn-ea"/>
                <a:cs typeface="+mn-cs"/>
              </a:rPr>
              <a:t>name (author)</a:t>
            </a:r>
            <a:r>
              <a:rPr kumimoji="0" lang="en-US" sz="1600" b="0" i="0" u="none" strike="noStrike" kern="1200" cap="none" spc="0" normalizeH="0" baseline="0" noProof="0">
                <a:ln>
                  <a:noFill/>
                </a:ln>
                <a:solidFill>
                  <a:prstClr val="white"/>
                </a:solidFill>
                <a:effectLst/>
                <a:uLnTx/>
                <a:uFillTx/>
                <a:latin typeface="Aptos" panose="02110004020202020204"/>
                <a:ea typeface="+mn-ea"/>
                <a:cs typeface="+mn-cs"/>
              </a:rPr>
              <a:t>.</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600" b="0" i="0" u="none" strike="noStrike" kern="1200" cap="none" spc="0" normalizeH="0" baseline="0" noProof="0">
                <a:ln>
                  <a:noFill/>
                </a:ln>
                <a:solidFill>
                  <a:prstClr val="white"/>
                </a:solidFill>
                <a:effectLst/>
                <a:uLnTx/>
                <a:uFillTx/>
                <a:latin typeface="Aptos" panose="02110004020202020204"/>
                <a:ea typeface="+mn-ea"/>
                <a:cs typeface="+mn-cs"/>
              </a:rPr>
              <a:t>Include the </a:t>
            </a:r>
            <a:r>
              <a:rPr kumimoji="0" lang="en-US" sz="1600" b="1" i="0" u="none" strike="noStrike" kern="1200" cap="none" spc="0" normalizeH="0" baseline="0" noProof="0">
                <a:ln>
                  <a:noFill/>
                </a:ln>
                <a:solidFill>
                  <a:prstClr val="white"/>
                </a:solidFill>
                <a:effectLst/>
                <a:uLnTx/>
                <a:uFillTx/>
                <a:latin typeface="Aptos" panose="02110004020202020204"/>
                <a:ea typeface="+mn-ea"/>
                <a:cs typeface="+mn-cs"/>
              </a:rPr>
              <a:t>date</a:t>
            </a:r>
            <a:r>
              <a:rPr kumimoji="0" lang="en-US" sz="1600" b="0" i="0" u="none" strike="noStrike" kern="1200" cap="none" spc="0" normalizeH="0" baseline="0" noProof="0">
                <a:ln>
                  <a:noFill/>
                </a:ln>
                <a:solidFill>
                  <a:prstClr val="white"/>
                </a:solidFill>
                <a:effectLst/>
                <a:uLnTx/>
                <a:uFillTx/>
                <a:latin typeface="Aptos" panose="02110004020202020204"/>
                <a:ea typeface="+mn-ea"/>
                <a:cs typeface="+mn-cs"/>
              </a:rPr>
              <a:t>.</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600" b="1" i="0" u="none" strike="noStrike" kern="1200" cap="none" spc="0" normalizeH="0" baseline="0" noProof="0">
                <a:ln>
                  <a:noFill/>
                </a:ln>
                <a:solidFill>
                  <a:prstClr val="white"/>
                </a:solidFill>
                <a:effectLst/>
                <a:uLnTx/>
                <a:uFillTx/>
                <a:latin typeface="Aptos" panose="02110004020202020204"/>
                <a:ea typeface="+mn-ea"/>
                <a:cs typeface="+mn-cs"/>
              </a:rPr>
              <a:t>Content Slides:</a:t>
            </a:r>
            <a:endParaRPr kumimoji="0" lang="en-US" sz="1600" b="0" i="0" u="none" strike="noStrike" kern="1200" cap="none" spc="0" normalizeH="0" baseline="0" noProof="0">
              <a:ln>
                <a:noFill/>
              </a:ln>
              <a:solidFill>
                <a:prstClr val="white"/>
              </a:solidFill>
              <a:effectLst/>
              <a:uLnTx/>
              <a:uFillTx/>
              <a:latin typeface="Aptos" panose="02110004020202020204"/>
              <a:ea typeface="+mn-ea"/>
              <a:cs typeface="+mn-cs"/>
            </a:endParaRP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600" b="0" i="0" u="none" strike="noStrike" kern="1200" cap="none" spc="0" normalizeH="0" baseline="0" noProof="0">
                <a:ln>
                  <a:noFill/>
                </a:ln>
                <a:solidFill>
                  <a:prstClr val="white"/>
                </a:solidFill>
                <a:effectLst/>
                <a:uLnTx/>
                <a:uFillTx/>
                <a:latin typeface="Aptos" panose="02110004020202020204"/>
                <a:ea typeface="+mn-ea"/>
                <a:cs typeface="+mn-cs"/>
              </a:rPr>
              <a:t>Create </a:t>
            </a:r>
            <a:r>
              <a:rPr kumimoji="0" lang="en-US" sz="1600" b="1" i="0" u="none" strike="noStrike" kern="1200" cap="none" spc="0" normalizeH="0" baseline="0" noProof="0">
                <a:ln>
                  <a:noFill/>
                </a:ln>
                <a:solidFill>
                  <a:prstClr val="white"/>
                </a:solidFill>
                <a:effectLst/>
                <a:uLnTx/>
                <a:uFillTx/>
                <a:latin typeface="Aptos" panose="02110004020202020204"/>
                <a:ea typeface="+mn-ea"/>
                <a:cs typeface="+mn-cs"/>
              </a:rPr>
              <a:t>a slide</a:t>
            </a:r>
            <a:r>
              <a:rPr kumimoji="0" lang="en-US" sz="1600" b="0" i="0" u="none" strike="noStrike" kern="1200" cap="none" spc="0" normalizeH="0" baseline="0" noProof="0">
                <a:ln>
                  <a:noFill/>
                </a:ln>
                <a:solidFill>
                  <a:prstClr val="white"/>
                </a:solidFill>
                <a:effectLst/>
                <a:uLnTx/>
                <a:uFillTx/>
                <a:latin typeface="Aptos" panose="02110004020202020204"/>
                <a:ea typeface="+mn-ea"/>
                <a:cs typeface="+mn-cs"/>
              </a:rPr>
              <a:t> representing each of the Five Themes of Geography:</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600" b="0" i="0" u="none" strike="noStrike" kern="1200" cap="none" spc="0" normalizeH="0" baseline="0" noProof="0">
                <a:ln>
                  <a:noFill/>
                </a:ln>
                <a:solidFill>
                  <a:prstClr val="white"/>
                </a:solidFill>
                <a:effectLst/>
                <a:uLnTx/>
                <a:uFillTx/>
                <a:latin typeface="Aptos" panose="02110004020202020204"/>
                <a:ea typeface="+mn-ea"/>
                <a:cs typeface="+mn-cs"/>
              </a:rPr>
              <a:t>The slide must include:</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600" b="0" i="0" u="none" strike="noStrike" kern="1200" cap="none" spc="0" normalizeH="0" baseline="0" noProof="0">
                <a:ln>
                  <a:noFill/>
                </a:ln>
                <a:solidFill>
                  <a:prstClr val="white"/>
                </a:solidFill>
                <a:effectLst/>
                <a:uLnTx/>
                <a:uFillTx/>
                <a:latin typeface="Aptos" panose="02110004020202020204"/>
                <a:ea typeface="+mn-ea"/>
                <a:cs typeface="+mn-cs"/>
              </a:rPr>
              <a:t>A </a:t>
            </a:r>
            <a:r>
              <a:rPr kumimoji="0" lang="en-US" sz="1600" b="1" i="0" u="none" strike="noStrike" kern="1200" cap="none" spc="0" normalizeH="0" baseline="0" noProof="0">
                <a:ln>
                  <a:noFill/>
                </a:ln>
                <a:solidFill>
                  <a:prstClr val="white"/>
                </a:solidFill>
                <a:effectLst/>
                <a:uLnTx/>
                <a:uFillTx/>
                <a:latin typeface="Aptos" panose="02110004020202020204"/>
                <a:ea typeface="+mn-ea"/>
                <a:cs typeface="+mn-cs"/>
              </a:rPr>
              <a:t>clear label/title</a:t>
            </a:r>
            <a:r>
              <a:rPr kumimoji="0" lang="en-US" sz="1600" b="0" i="0" u="none" strike="noStrike" kern="1200" cap="none" spc="0" normalizeH="0" baseline="0" noProof="0">
                <a:ln>
                  <a:noFill/>
                </a:ln>
                <a:solidFill>
                  <a:prstClr val="white"/>
                </a:solidFill>
                <a:effectLst/>
                <a:uLnTx/>
                <a:uFillTx/>
                <a:latin typeface="Aptos" panose="02110004020202020204"/>
                <a:ea typeface="+mn-ea"/>
                <a:cs typeface="+mn-cs"/>
              </a:rPr>
              <a:t> of the theme.</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600" b="0" i="0" u="none" strike="noStrike" kern="1200" cap="none" spc="0" normalizeH="0" baseline="0" noProof="0">
                <a:ln>
                  <a:noFill/>
                </a:ln>
                <a:solidFill>
                  <a:prstClr val="white"/>
                </a:solidFill>
                <a:effectLst/>
                <a:uLnTx/>
                <a:uFillTx/>
                <a:latin typeface="Aptos" panose="02110004020202020204"/>
                <a:ea typeface="+mn-ea"/>
                <a:cs typeface="+mn-cs"/>
              </a:rPr>
              <a:t>At least </a:t>
            </a:r>
            <a:r>
              <a:rPr kumimoji="0" lang="en-US" sz="1600" b="1" i="0" u="none" strike="noStrike" kern="1200" cap="none" spc="0" normalizeH="0" baseline="0" noProof="0">
                <a:ln>
                  <a:noFill/>
                </a:ln>
                <a:solidFill>
                  <a:prstClr val="white"/>
                </a:solidFill>
                <a:effectLst/>
                <a:uLnTx/>
                <a:uFillTx/>
                <a:latin typeface="Aptos" panose="02110004020202020204"/>
                <a:ea typeface="+mn-ea"/>
                <a:cs typeface="+mn-cs"/>
              </a:rPr>
              <a:t>one relevant picture</a:t>
            </a:r>
            <a:r>
              <a:rPr kumimoji="0" lang="en-US" sz="1600" b="0" i="0" u="none" strike="noStrike" kern="1200" cap="none" spc="0" normalizeH="0" baseline="0" noProof="0">
                <a:ln>
                  <a:noFill/>
                </a:ln>
                <a:solidFill>
                  <a:prstClr val="white"/>
                </a:solidFill>
                <a:effectLst/>
                <a:uLnTx/>
                <a:uFillTx/>
                <a:latin typeface="Aptos" panose="02110004020202020204"/>
                <a:ea typeface="+mn-ea"/>
                <a:cs typeface="+mn-cs"/>
              </a:rPr>
              <a:t> representing that theme.</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600" b="0" i="0" u="none" strike="noStrike" kern="1200" cap="none" spc="0" normalizeH="0" baseline="0" noProof="0">
                <a:ln>
                  <a:noFill/>
                </a:ln>
                <a:solidFill>
                  <a:prstClr val="white"/>
                </a:solidFill>
                <a:effectLst/>
                <a:uLnTx/>
                <a:uFillTx/>
                <a:latin typeface="Aptos" panose="02110004020202020204"/>
                <a:ea typeface="+mn-ea"/>
                <a:cs typeface="+mn-cs"/>
              </a:rPr>
              <a:t>A </a:t>
            </a:r>
            <a:r>
              <a:rPr kumimoji="0" lang="en-US" sz="1600" b="1" i="0" u="none" strike="noStrike" kern="1200" cap="none" spc="0" normalizeH="0" baseline="0" noProof="0">
                <a:ln>
                  <a:noFill/>
                </a:ln>
                <a:solidFill>
                  <a:prstClr val="white"/>
                </a:solidFill>
                <a:effectLst/>
                <a:uLnTx/>
                <a:uFillTx/>
                <a:latin typeface="Aptos" panose="02110004020202020204"/>
                <a:ea typeface="+mn-ea"/>
                <a:cs typeface="+mn-cs"/>
              </a:rPr>
              <a:t>brief description</a:t>
            </a:r>
            <a:r>
              <a:rPr kumimoji="0" lang="en-US" sz="1600" b="0" i="0" u="none" strike="noStrike" kern="1200" cap="none" spc="0" normalizeH="0" baseline="0" noProof="0">
                <a:ln>
                  <a:noFill/>
                </a:ln>
                <a:solidFill>
                  <a:prstClr val="white"/>
                </a:solidFill>
                <a:effectLst/>
                <a:uLnTx/>
                <a:uFillTx/>
                <a:latin typeface="Aptos" panose="02110004020202020204"/>
                <a:ea typeface="+mn-ea"/>
                <a:cs typeface="+mn-cs"/>
              </a:rPr>
              <a:t> or explanation of the theme.</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600" b="0" i="0" u="none" strike="noStrike" kern="1200" cap="none" spc="0" normalizeH="0" baseline="0" noProof="0">
                <a:ln>
                  <a:noFill/>
                </a:ln>
                <a:solidFill>
                  <a:prstClr val="white"/>
                </a:solidFill>
                <a:effectLst/>
                <a:uLnTx/>
                <a:uFillTx/>
                <a:latin typeface="Aptos" panose="02110004020202020204"/>
                <a:ea typeface="+mn-ea"/>
                <a:cs typeface="+mn-cs"/>
              </a:rPr>
              <a:t>Pictures and text must be </a:t>
            </a:r>
            <a:r>
              <a:rPr kumimoji="0" lang="en-US" sz="1600" b="1" i="0" u="none" strike="noStrike" kern="1200" cap="none" spc="0" normalizeH="0" baseline="0" noProof="0">
                <a:ln>
                  <a:noFill/>
                </a:ln>
                <a:solidFill>
                  <a:prstClr val="white"/>
                </a:solidFill>
                <a:effectLst/>
                <a:uLnTx/>
                <a:uFillTx/>
                <a:latin typeface="Aptos" panose="02110004020202020204"/>
                <a:ea typeface="+mn-ea"/>
                <a:cs typeface="+mn-cs"/>
              </a:rPr>
              <a:t>neatly arranged</a:t>
            </a:r>
            <a:r>
              <a:rPr kumimoji="0" lang="en-US" sz="1600" b="0" i="0" u="none" strike="noStrike" kern="1200" cap="none" spc="0" normalizeH="0" baseline="0" noProof="0">
                <a:ln>
                  <a:noFill/>
                </a:ln>
                <a:solidFill>
                  <a:prstClr val="white"/>
                </a:solidFill>
                <a:effectLst/>
                <a:uLnTx/>
                <a:uFillTx/>
                <a:latin typeface="Aptos" panose="02110004020202020204"/>
                <a:ea typeface="+mn-ea"/>
                <a:cs typeface="+mn-cs"/>
              </a:rPr>
              <a:t> (avoid clutter).</a:t>
            </a:r>
          </a:p>
          <a:p>
            <a:pPr marL="0" indent="0">
              <a:buNone/>
            </a:pPr>
            <a:endParaRPr lang="en-US" sz="2400"/>
          </a:p>
        </p:txBody>
      </p:sp>
      <p:cxnSp>
        <p:nvCxnSpPr>
          <p:cNvPr id="12" name="Straight Connector 11">
            <a:extLst>
              <a:ext uri="{FF2B5EF4-FFF2-40B4-BE49-F238E27FC236}">
                <a16:creationId xmlns:a16="http://schemas.microsoft.com/office/drawing/2014/main" id="{D6206FDC-2777-4D7F-AF9C-73413DA664C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2888250"/>
            <a:ext cx="0" cy="2769135"/>
          </a:xfrm>
          <a:prstGeom prst="line">
            <a:avLst/>
          </a:prstGeom>
          <a:ln w="19050">
            <a:solidFill>
              <a:srgbClr val="7F7F7F"/>
            </a:solidFill>
          </a:ln>
        </p:spPr>
        <p:style>
          <a:lnRef idx="1">
            <a:schemeClr val="accent1"/>
          </a:lnRef>
          <a:fillRef idx="0">
            <a:schemeClr val="accent1"/>
          </a:fillRef>
          <a:effectRef idx="0">
            <a:schemeClr val="accent1"/>
          </a:effectRef>
          <a:fontRef idx="minor">
            <a:schemeClr val="tx1"/>
          </a:fontRef>
        </p:style>
      </p:cxnSp>
      <p:sp>
        <p:nvSpPr>
          <p:cNvPr id="5" name="Content Placeholder 4">
            <a:extLst>
              <a:ext uri="{FF2B5EF4-FFF2-40B4-BE49-F238E27FC236}">
                <a16:creationId xmlns:a16="http://schemas.microsoft.com/office/drawing/2014/main" id="{84EDC64B-8C17-DD6A-984E-6FC1A3EB8369}"/>
              </a:ext>
            </a:extLst>
          </p:cNvPr>
          <p:cNvSpPr>
            <a:spLocks noGrp="1"/>
          </p:cNvSpPr>
          <p:nvPr>
            <p:ph sz="half" idx="2"/>
          </p:nvPr>
        </p:nvSpPr>
        <p:spPr>
          <a:xfrm>
            <a:off x="6249564" y="1101491"/>
            <a:ext cx="5739235" cy="5562067"/>
          </a:xfrm>
        </p:spPr>
        <p:txBody>
          <a:bodyPr anchor="t">
            <a:normAutofit fontScale="25000" lnSpcReduction="20000"/>
          </a:bodyPr>
          <a:lstStyle/>
          <a:p>
            <a:r>
              <a:rPr lang="en-US" sz="500" b="1"/>
              <a:t>❏ </a:t>
            </a:r>
            <a:r>
              <a:rPr lang="en-US" sz="8000" b="1"/>
              <a:t>❏ Visuals:</a:t>
            </a:r>
          </a:p>
          <a:p>
            <a:pPr lvl="1"/>
            <a:r>
              <a:rPr lang="en-US" sz="7600"/>
              <a:t>Use </a:t>
            </a:r>
            <a:r>
              <a:rPr lang="en-US" sz="7600" b="1"/>
              <a:t>five or more pictures</a:t>
            </a:r>
            <a:r>
              <a:rPr lang="en-US" sz="7600"/>
              <a:t> that clearly correspond to the five themes.</a:t>
            </a:r>
          </a:p>
          <a:p>
            <a:pPr lvl="1"/>
            <a:r>
              <a:rPr lang="en-US" sz="7600"/>
              <a:t>Label each picture or use captions to explain how it relates to the theme.</a:t>
            </a:r>
          </a:p>
          <a:p>
            <a:r>
              <a:rPr lang="en-US" sz="8000" b="1"/>
              <a:t>❏ Voice-Over:</a:t>
            </a:r>
          </a:p>
          <a:p>
            <a:pPr lvl="1"/>
            <a:r>
              <a:rPr lang="en-US" sz="7600"/>
              <a:t>Add a </a:t>
            </a:r>
            <a:r>
              <a:rPr lang="en-US" sz="7600" b="1"/>
              <a:t>voice-over narration</a:t>
            </a:r>
            <a:r>
              <a:rPr lang="en-US" sz="7600"/>
              <a:t> explaining each slide clearly.</a:t>
            </a:r>
          </a:p>
          <a:p>
            <a:pPr lvl="1"/>
            <a:r>
              <a:rPr lang="en-US" sz="7600"/>
              <a:t>Speak slowly and clearly, giving enough information about the theme and the picture.</a:t>
            </a:r>
          </a:p>
          <a:p>
            <a:r>
              <a:rPr lang="en-US" sz="8000" b="1"/>
              <a:t>❏ Formatting and Neatness:</a:t>
            </a:r>
          </a:p>
          <a:p>
            <a:pPr lvl="1"/>
            <a:r>
              <a:rPr lang="en-US" sz="7600"/>
              <a:t>Keep slides </a:t>
            </a:r>
            <a:r>
              <a:rPr lang="en-US" sz="7600" b="1"/>
              <a:t>clean and organized</a:t>
            </a:r>
            <a:r>
              <a:rPr lang="en-US" sz="7600"/>
              <a:t>.</a:t>
            </a:r>
          </a:p>
          <a:p>
            <a:pPr lvl="1"/>
            <a:r>
              <a:rPr lang="en-US" sz="7600"/>
              <a:t>Use </a:t>
            </a:r>
            <a:r>
              <a:rPr lang="en-US" sz="7600" b="1"/>
              <a:t>readable fonts and sizes</a:t>
            </a:r>
            <a:r>
              <a:rPr lang="en-US" sz="7600"/>
              <a:t>.</a:t>
            </a:r>
          </a:p>
          <a:p>
            <a:pPr lvl="1"/>
            <a:r>
              <a:rPr lang="en-US" sz="7600"/>
              <a:t>Maintain a consistent color scheme and style throughout the presentation.</a:t>
            </a:r>
          </a:p>
          <a:p>
            <a:r>
              <a:rPr lang="en-US" sz="8000" b="1"/>
              <a:t>❏ Final Check:</a:t>
            </a:r>
          </a:p>
          <a:p>
            <a:pPr lvl="1"/>
            <a:r>
              <a:rPr lang="en-US" sz="7600"/>
              <a:t>Review your presentation for </a:t>
            </a:r>
            <a:r>
              <a:rPr lang="en-US" sz="7600" b="1"/>
              <a:t>spelling and grammar</a:t>
            </a:r>
            <a:r>
              <a:rPr lang="en-US" sz="7600"/>
              <a:t>.</a:t>
            </a:r>
          </a:p>
          <a:p>
            <a:pPr lvl="1"/>
            <a:r>
              <a:rPr lang="en-US" sz="7600"/>
              <a:t>Make sure the voice-over is </a:t>
            </a:r>
            <a:r>
              <a:rPr lang="en-US" sz="7600" b="1"/>
              <a:t>audible and clear</a:t>
            </a:r>
            <a:r>
              <a:rPr lang="en-US" sz="7600"/>
              <a:t>.</a:t>
            </a:r>
          </a:p>
          <a:p>
            <a:pPr lvl="1"/>
            <a:r>
              <a:rPr lang="en-US" sz="7600"/>
              <a:t>Confirm all slides have the </a:t>
            </a:r>
            <a:r>
              <a:rPr lang="en-US" sz="7600" b="1"/>
              <a:t>required elements</a:t>
            </a:r>
            <a:r>
              <a:rPr lang="en-US" sz="7600"/>
              <a:t> (title, author, date on title slide; theme label, picture, description on content slides).</a:t>
            </a:r>
          </a:p>
          <a:p>
            <a:endParaRPr lang="en-US" sz="500"/>
          </a:p>
        </p:txBody>
      </p:sp>
    </p:spTree>
    <p:extLst>
      <p:ext uri="{BB962C8B-B14F-4D97-AF65-F5344CB8AC3E}">
        <p14:creationId xmlns:p14="http://schemas.microsoft.com/office/powerpoint/2010/main" val="2537740195"/>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D4D16C-1709-570F-C694-8C7E519E5B89}"/>
              </a:ext>
            </a:extLst>
          </p:cNvPr>
          <p:cNvSpPr>
            <a:spLocks noGrp="1"/>
          </p:cNvSpPr>
          <p:nvPr>
            <p:ph type="title"/>
          </p:nvPr>
        </p:nvSpPr>
        <p:spPr>
          <a:xfrm>
            <a:off x="318615" y="446251"/>
            <a:ext cx="5194998" cy="929967"/>
          </a:xfrm>
        </p:spPr>
        <p:txBody>
          <a:bodyPr vert="horz" lIns="91440" tIns="45720" rIns="91440" bIns="45720" rtlCol="0" anchor="ctr">
            <a:normAutofit/>
          </a:bodyPr>
          <a:lstStyle/>
          <a:p>
            <a:pPr algn="ctr"/>
            <a:r>
              <a:rPr lang="en-US" sz="5400" kern="1200">
                <a:solidFill>
                  <a:srgbClr val="FF0000"/>
                </a:solidFill>
                <a:latin typeface="Brush Script MT" panose="03060802040406070304" pitchFamily="66" charset="0"/>
              </a:rPr>
              <a:t>Augusta, Georgia</a:t>
            </a:r>
          </a:p>
        </p:txBody>
      </p:sp>
      <p:sp>
        <p:nvSpPr>
          <p:cNvPr id="4" name="Content Placeholder 3">
            <a:extLst>
              <a:ext uri="{FF2B5EF4-FFF2-40B4-BE49-F238E27FC236}">
                <a16:creationId xmlns:a16="http://schemas.microsoft.com/office/drawing/2014/main" id="{AA30A197-37D5-37AE-C6FC-0391B8150230}"/>
              </a:ext>
            </a:extLst>
          </p:cNvPr>
          <p:cNvSpPr>
            <a:spLocks noGrp="1"/>
          </p:cNvSpPr>
          <p:nvPr>
            <p:ph sz="half" idx="2"/>
          </p:nvPr>
        </p:nvSpPr>
        <p:spPr>
          <a:xfrm>
            <a:off x="702735" y="1408176"/>
            <a:ext cx="4426757" cy="1198890"/>
          </a:xfrm>
        </p:spPr>
        <p:txBody>
          <a:bodyPr vert="horz" lIns="91440" tIns="45720" rIns="91440" bIns="45720" rtlCol="0" anchor="t">
            <a:normAutofit/>
          </a:bodyPr>
          <a:lstStyle/>
          <a:p>
            <a:pPr marL="0" indent="0" algn="ctr">
              <a:buNone/>
            </a:pPr>
            <a:r>
              <a:rPr lang="en-US" sz="2400">
                <a:latin typeface="Amasis MT Pro Black" panose="02040A04050005020304" pitchFamily="18" charset="0"/>
              </a:rPr>
              <a:t>5 Themes Project</a:t>
            </a:r>
          </a:p>
          <a:p>
            <a:pPr marL="0" indent="0" algn="ctr">
              <a:buNone/>
            </a:pPr>
            <a:r>
              <a:rPr lang="en-US" sz="1800">
                <a:latin typeface="Baguet Script" panose="020F0502020204030204" pitchFamily="2" charset="0"/>
              </a:rPr>
              <a:t>By Ms. Parks</a:t>
            </a:r>
          </a:p>
          <a:p>
            <a:pPr marL="0" indent="0" algn="ctr">
              <a:buNone/>
            </a:pPr>
            <a:r>
              <a:rPr lang="en-US" sz="1800">
                <a:latin typeface="Aharoni" panose="02010803020104030203" pitchFamily="2" charset="-79"/>
                <a:cs typeface="Aharoni" panose="02010803020104030203" pitchFamily="2" charset="-79"/>
              </a:rPr>
              <a:t>08/15/2025</a:t>
            </a:r>
          </a:p>
        </p:txBody>
      </p:sp>
      <p:sp>
        <p:nvSpPr>
          <p:cNvPr id="30733" name="Oval 30732">
            <a:extLst>
              <a:ext uri="{FF2B5EF4-FFF2-40B4-BE49-F238E27FC236}">
                <a16:creationId xmlns:a16="http://schemas.microsoft.com/office/drawing/2014/main" id="{07977D39-626F-40D7-B00F-16E02602DD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97383" y="197110"/>
            <a:ext cx="2020824" cy="2020824"/>
          </a:xfrm>
          <a:prstGeom prst="ellipse">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0724" name="Picture 4" descr="Students walking downtown">
            <a:extLst>
              <a:ext uri="{FF2B5EF4-FFF2-40B4-BE49-F238E27FC236}">
                <a16:creationId xmlns:a16="http://schemas.microsoft.com/office/drawing/2014/main" id="{DEF1082F-90BD-09B1-44A5-E03476E58D03}"/>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r="-2" b="-2"/>
          <a:stretch>
            <a:fillRect/>
          </a:stretch>
        </p:blipFill>
        <p:spPr bwMode="auto">
          <a:xfrm>
            <a:off x="5761975" y="361702"/>
            <a:ext cx="1691640" cy="1691640"/>
          </a:xfrm>
          <a:custGeom>
            <a:avLst/>
            <a:gdLst/>
            <a:ahLst/>
            <a:cxnLst/>
            <a:rect l="l" t="t" r="r" b="b"/>
            <a:pathLst>
              <a:path w="1956816" h="1956816">
                <a:moveTo>
                  <a:pt x="978408" y="0"/>
                </a:moveTo>
                <a:cubicBezTo>
                  <a:pt x="1518768" y="0"/>
                  <a:pt x="1956816" y="438048"/>
                  <a:pt x="1956816" y="978408"/>
                </a:cubicBezTo>
                <a:cubicBezTo>
                  <a:pt x="1956816" y="1518768"/>
                  <a:pt x="1518768" y="1956816"/>
                  <a:pt x="978408" y="1956816"/>
                </a:cubicBezTo>
                <a:cubicBezTo>
                  <a:pt x="438048" y="1956816"/>
                  <a:pt x="0" y="1518768"/>
                  <a:pt x="0" y="978408"/>
                </a:cubicBezTo>
                <a:cubicBezTo>
                  <a:pt x="0" y="438048"/>
                  <a:pt x="438048" y="0"/>
                  <a:pt x="978408" y="0"/>
                </a:cubicBezTo>
                <a:close/>
              </a:path>
            </a:pathLst>
          </a:custGeom>
          <a:noFill/>
          <a:extLst>
            <a:ext uri="{909E8E84-426E-40DD-AFC4-6F175D3DCCD1}">
              <a14:hiddenFill xmlns:a14="http://schemas.microsoft.com/office/drawing/2010/main">
                <a:solidFill>
                  <a:srgbClr val="FFFFFF"/>
                </a:solidFill>
              </a14:hiddenFill>
            </a:ext>
          </a:extLst>
        </p:spPr>
      </p:pic>
      <p:sp>
        <p:nvSpPr>
          <p:cNvPr id="30735" name="Freeform: Shape 30734">
            <a:extLst>
              <a:ext uri="{FF2B5EF4-FFF2-40B4-BE49-F238E27FC236}">
                <a16:creationId xmlns:a16="http://schemas.microsoft.com/office/drawing/2014/main" id="{B905CDE4-B751-4B3E-B625-6E59F89034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14932" y="1"/>
            <a:ext cx="4077068" cy="3445261"/>
          </a:xfrm>
          <a:custGeom>
            <a:avLst/>
            <a:gdLst>
              <a:gd name="connsiteX0" fmla="*/ 250035 w 4077068"/>
              <a:gd name="connsiteY0" fmla="*/ 0 h 3445261"/>
              <a:gd name="connsiteX1" fmla="*/ 4077068 w 4077068"/>
              <a:gd name="connsiteY1" fmla="*/ 0 h 3445261"/>
              <a:gd name="connsiteX2" fmla="*/ 4077068 w 4077068"/>
              <a:gd name="connsiteY2" fmla="*/ 2743040 h 3445261"/>
              <a:gd name="connsiteX3" fmla="*/ 4074154 w 4077068"/>
              <a:gd name="connsiteY3" fmla="*/ 2746247 h 3445261"/>
              <a:gd name="connsiteX4" fmla="*/ 2386584 w 4077068"/>
              <a:gd name="connsiteY4" fmla="*/ 3445261 h 3445261"/>
              <a:gd name="connsiteX5" fmla="*/ 0 w 4077068"/>
              <a:gd name="connsiteY5" fmla="*/ 1058677 h 3445261"/>
              <a:gd name="connsiteX6" fmla="*/ 187550 w 4077068"/>
              <a:gd name="connsiteY6" fmla="*/ 129711 h 3445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77068" h="3445261">
                <a:moveTo>
                  <a:pt x="250035" y="0"/>
                </a:moveTo>
                <a:lnTo>
                  <a:pt x="4077068" y="0"/>
                </a:lnTo>
                <a:lnTo>
                  <a:pt x="4077068" y="2743040"/>
                </a:lnTo>
                <a:lnTo>
                  <a:pt x="4074154" y="2746247"/>
                </a:lnTo>
                <a:cubicBezTo>
                  <a:pt x="3642267" y="3178134"/>
                  <a:pt x="3045621" y="3445261"/>
                  <a:pt x="2386584" y="3445261"/>
                </a:cubicBezTo>
                <a:cubicBezTo>
                  <a:pt x="1068510" y="3445261"/>
                  <a:pt x="0" y="2376751"/>
                  <a:pt x="0" y="1058677"/>
                </a:cubicBezTo>
                <a:cubicBezTo>
                  <a:pt x="0" y="729159"/>
                  <a:pt x="66782" y="415238"/>
                  <a:pt x="187550" y="129711"/>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737" name="Oval 30736">
            <a:extLst>
              <a:ext uri="{FF2B5EF4-FFF2-40B4-BE49-F238E27FC236}">
                <a16:creationId xmlns:a16="http://schemas.microsoft.com/office/drawing/2014/main" id="{08108C16-F4C0-44AA-999D-17BD39219B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69196" y="2550745"/>
            <a:ext cx="3072384" cy="3072384"/>
          </a:xfrm>
          <a:prstGeom prst="ellipse">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F7BBDD5F-1254-8B0B-C74A-5A9A06884FCC}"/>
              </a:ext>
            </a:extLst>
          </p:cNvPr>
          <p:cNvPicPr>
            <a:picLocks noChangeAspect="1"/>
          </p:cNvPicPr>
          <p:nvPr/>
        </p:nvPicPr>
        <p:blipFill>
          <a:blip r:embed="rId3"/>
          <a:srcRect l="22940" r="15734" b="-2"/>
          <a:stretch>
            <a:fillRect/>
          </a:stretch>
        </p:blipFill>
        <p:spPr>
          <a:xfrm>
            <a:off x="5933788" y="2715337"/>
            <a:ext cx="2743200" cy="2743200"/>
          </a:xfrm>
          <a:custGeom>
            <a:avLst/>
            <a:gdLst/>
            <a:ahLst/>
            <a:cxnLst/>
            <a:rect l="l" t="t" r="r" b="b"/>
            <a:pathLst>
              <a:path w="2834640" h="2834640">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p:spPr>
      </p:pic>
      <p:pic>
        <p:nvPicPr>
          <p:cNvPr id="5" name="Picture 4">
            <a:extLst>
              <a:ext uri="{FF2B5EF4-FFF2-40B4-BE49-F238E27FC236}">
                <a16:creationId xmlns:a16="http://schemas.microsoft.com/office/drawing/2014/main" id="{82E90A85-88BE-ADF6-C1C8-B83333E84969}"/>
              </a:ext>
            </a:extLst>
          </p:cNvPr>
          <p:cNvPicPr>
            <a:picLocks noChangeAspect="1"/>
          </p:cNvPicPr>
          <p:nvPr/>
        </p:nvPicPr>
        <p:blipFill>
          <a:blip r:embed="rId4"/>
          <a:srcRect r="11817"/>
          <a:stretch>
            <a:fillRect/>
          </a:stretch>
        </p:blipFill>
        <p:spPr>
          <a:xfrm>
            <a:off x="8278624" y="2"/>
            <a:ext cx="3913376" cy="3281569"/>
          </a:xfrm>
          <a:custGeom>
            <a:avLst/>
            <a:gdLst/>
            <a:ahLst/>
            <a:cxnLst/>
            <a:rect l="l" t="t" r="r" b="b"/>
            <a:pathLst>
              <a:path w="3913376" h="3281569">
                <a:moveTo>
                  <a:pt x="267865" y="0"/>
                </a:moveTo>
                <a:lnTo>
                  <a:pt x="3913376" y="0"/>
                </a:lnTo>
                <a:lnTo>
                  <a:pt x="3913376" y="2499938"/>
                </a:lnTo>
                <a:lnTo>
                  <a:pt x="3794714" y="2630499"/>
                </a:lnTo>
                <a:cubicBezTo>
                  <a:pt x="3392450" y="3032763"/>
                  <a:pt x="2836727" y="3281569"/>
                  <a:pt x="2222892" y="3281569"/>
                </a:cubicBezTo>
                <a:cubicBezTo>
                  <a:pt x="995223" y="3281569"/>
                  <a:pt x="0" y="2286346"/>
                  <a:pt x="0" y="1058677"/>
                </a:cubicBezTo>
                <a:cubicBezTo>
                  <a:pt x="0" y="751760"/>
                  <a:pt x="62202" y="459370"/>
                  <a:pt x="174686" y="193427"/>
                </a:cubicBezTo>
                <a:close/>
              </a:path>
            </a:pathLst>
          </a:custGeom>
        </p:spPr>
      </p:pic>
      <p:sp>
        <p:nvSpPr>
          <p:cNvPr id="30739" name="Freeform: Shape 30738">
            <a:extLst>
              <a:ext uri="{FF2B5EF4-FFF2-40B4-BE49-F238E27FC236}">
                <a16:creationId xmlns:a16="http://schemas.microsoft.com/office/drawing/2014/main" id="{CDC29AC1-2821-4FCC-B597-88DAF39C36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00930" y="4604085"/>
            <a:ext cx="4281112" cy="2253913"/>
          </a:xfrm>
          <a:custGeom>
            <a:avLst/>
            <a:gdLst>
              <a:gd name="connsiteX0" fmla="*/ 2140556 w 4281112"/>
              <a:gd name="connsiteY0" fmla="*/ 0 h 2253913"/>
              <a:gd name="connsiteX1" fmla="*/ 4281112 w 4281112"/>
              <a:gd name="connsiteY1" fmla="*/ 2140556 h 2253913"/>
              <a:gd name="connsiteX2" fmla="*/ 4275388 w 4281112"/>
              <a:gd name="connsiteY2" fmla="*/ 2253913 h 2253913"/>
              <a:gd name="connsiteX3" fmla="*/ 5724 w 4281112"/>
              <a:gd name="connsiteY3" fmla="*/ 2253913 h 2253913"/>
              <a:gd name="connsiteX4" fmla="*/ 0 w 4281112"/>
              <a:gd name="connsiteY4" fmla="*/ 2140556 h 2253913"/>
              <a:gd name="connsiteX5" fmla="*/ 2140556 w 4281112"/>
              <a:gd name="connsiteY5" fmla="*/ 0 h 2253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81112" h="2253913">
                <a:moveTo>
                  <a:pt x="2140556" y="0"/>
                </a:moveTo>
                <a:cubicBezTo>
                  <a:pt x="3322752" y="0"/>
                  <a:pt x="4281112" y="958360"/>
                  <a:pt x="4281112" y="2140556"/>
                </a:cubicBezTo>
                <a:lnTo>
                  <a:pt x="4275388" y="2253913"/>
                </a:lnTo>
                <a:lnTo>
                  <a:pt x="5724" y="2253913"/>
                </a:lnTo>
                <a:lnTo>
                  <a:pt x="0" y="2140556"/>
                </a:lnTo>
                <a:cubicBezTo>
                  <a:pt x="0" y="958360"/>
                  <a:pt x="958360" y="0"/>
                  <a:pt x="2140556" y="0"/>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741" name="Freeform: Shape 30740">
            <a:extLst>
              <a:ext uri="{FF2B5EF4-FFF2-40B4-BE49-F238E27FC236}">
                <a16:creationId xmlns:a16="http://schemas.microsoft.com/office/drawing/2014/main" id="{0640CCAE-325C-4DD0-BB26-38BF690F3B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50935"/>
            <a:ext cx="1732108" cy="2175118"/>
          </a:xfrm>
          <a:custGeom>
            <a:avLst/>
            <a:gdLst>
              <a:gd name="connsiteX0" fmla="*/ 644549 w 1732108"/>
              <a:gd name="connsiteY0" fmla="*/ 0 h 2175118"/>
              <a:gd name="connsiteX1" fmla="*/ 1732108 w 1732108"/>
              <a:gd name="connsiteY1" fmla="*/ 1087559 h 2175118"/>
              <a:gd name="connsiteX2" fmla="*/ 644549 w 1732108"/>
              <a:gd name="connsiteY2" fmla="*/ 2175118 h 2175118"/>
              <a:gd name="connsiteX3" fmla="*/ 36485 w 1732108"/>
              <a:gd name="connsiteY3" fmla="*/ 1989380 h 2175118"/>
              <a:gd name="connsiteX4" fmla="*/ 0 w 1732108"/>
              <a:gd name="connsiteY4" fmla="*/ 1959278 h 2175118"/>
              <a:gd name="connsiteX5" fmla="*/ 0 w 1732108"/>
              <a:gd name="connsiteY5" fmla="*/ 215841 h 2175118"/>
              <a:gd name="connsiteX6" fmla="*/ 36485 w 1732108"/>
              <a:gd name="connsiteY6" fmla="*/ 185738 h 2175118"/>
              <a:gd name="connsiteX7" fmla="*/ 644549 w 1732108"/>
              <a:gd name="connsiteY7" fmla="*/ 0 h 2175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2108" h="2175118">
                <a:moveTo>
                  <a:pt x="644549" y="0"/>
                </a:moveTo>
                <a:cubicBezTo>
                  <a:pt x="1245191" y="0"/>
                  <a:pt x="1732108" y="486917"/>
                  <a:pt x="1732108" y="1087559"/>
                </a:cubicBezTo>
                <a:cubicBezTo>
                  <a:pt x="1732108" y="1688201"/>
                  <a:pt x="1245191" y="2175118"/>
                  <a:pt x="644549" y="2175118"/>
                </a:cubicBezTo>
                <a:cubicBezTo>
                  <a:pt x="419308" y="2175118"/>
                  <a:pt x="210060" y="2106646"/>
                  <a:pt x="36485" y="1989380"/>
                </a:cubicBezTo>
                <a:lnTo>
                  <a:pt x="0" y="1959278"/>
                </a:lnTo>
                <a:lnTo>
                  <a:pt x="0" y="215841"/>
                </a:lnTo>
                <a:lnTo>
                  <a:pt x="36485" y="185738"/>
                </a:lnTo>
                <a:cubicBezTo>
                  <a:pt x="210060" y="68473"/>
                  <a:pt x="419308" y="0"/>
                  <a:pt x="644549" y="0"/>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0728" name="Picture 8" descr="Maps of Augusta | Travel Information ...">
            <a:extLst>
              <a:ext uri="{FF2B5EF4-FFF2-40B4-BE49-F238E27FC236}">
                <a16:creationId xmlns:a16="http://schemas.microsoft.com/office/drawing/2014/main" id="{21130655-C0BF-66E2-7AC6-77FBE7C415D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26821" r="19293" b="1"/>
          <a:stretch>
            <a:fillRect/>
          </a:stretch>
        </p:blipFill>
        <p:spPr bwMode="auto">
          <a:xfrm>
            <a:off x="20" y="4414950"/>
            <a:ext cx="1568072" cy="1847088"/>
          </a:xfrm>
          <a:custGeom>
            <a:avLst/>
            <a:gdLst/>
            <a:ahLst/>
            <a:cxnLst/>
            <a:rect l="l" t="t" r="r" b="b"/>
            <a:pathLst>
              <a:path w="1568092" h="1847088">
                <a:moveTo>
                  <a:pt x="644548" y="0"/>
                </a:moveTo>
                <a:cubicBezTo>
                  <a:pt x="1154607" y="0"/>
                  <a:pt x="1568092" y="413485"/>
                  <a:pt x="1568092" y="923544"/>
                </a:cubicBezTo>
                <a:cubicBezTo>
                  <a:pt x="1568092" y="1433603"/>
                  <a:pt x="1154607" y="1847088"/>
                  <a:pt x="644548" y="1847088"/>
                </a:cubicBezTo>
                <a:cubicBezTo>
                  <a:pt x="453276" y="1847088"/>
                  <a:pt x="275584" y="1788942"/>
                  <a:pt x="128186" y="1689361"/>
                </a:cubicBezTo>
                <a:lnTo>
                  <a:pt x="0" y="1583598"/>
                </a:lnTo>
                <a:lnTo>
                  <a:pt x="0" y="263490"/>
                </a:lnTo>
                <a:lnTo>
                  <a:pt x="128186" y="157727"/>
                </a:lnTo>
                <a:cubicBezTo>
                  <a:pt x="275584" y="58147"/>
                  <a:pt x="453276" y="0"/>
                  <a:pt x="644548" y="0"/>
                </a:cubicBezTo>
                <a:close/>
              </a:path>
            </a:pathLst>
          </a:custGeom>
          <a:noFill/>
          <a:extLst>
            <a:ext uri="{909E8E84-426E-40DD-AFC4-6F175D3DCCD1}">
              <a14:hiddenFill xmlns:a14="http://schemas.microsoft.com/office/drawing/2010/main">
                <a:solidFill>
                  <a:srgbClr val="FFFFFF"/>
                </a:solidFill>
              </a14:hiddenFill>
            </a:ext>
          </a:extLst>
        </p:spPr>
      </p:pic>
      <p:pic>
        <p:nvPicPr>
          <p:cNvPr id="30722" name="Picture 2" descr="Savannah River - Wikipedia">
            <a:extLst>
              <a:ext uri="{FF2B5EF4-FFF2-40B4-BE49-F238E27FC236}">
                <a16:creationId xmlns:a16="http://schemas.microsoft.com/office/drawing/2014/main" id="{88802FF8-59D1-B5F7-0035-9B61E0C1907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t="20552" r="-3" b="-3"/>
          <a:stretch>
            <a:fillRect/>
          </a:stretch>
        </p:blipFill>
        <p:spPr bwMode="auto">
          <a:xfrm>
            <a:off x="1866382" y="4769536"/>
            <a:ext cx="3950208" cy="2088462"/>
          </a:xfrm>
          <a:custGeom>
            <a:avLst/>
            <a:gdLst/>
            <a:ahLst/>
            <a:cxnLst/>
            <a:rect l="l" t="t" r="r" b="b"/>
            <a:pathLst>
              <a:path w="3950208" h="2088462">
                <a:moveTo>
                  <a:pt x="1975104" y="0"/>
                </a:moveTo>
                <a:cubicBezTo>
                  <a:pt x="3065924" y="0"/>
                  <a:pt x="3950208" y="884284"/>
                  <a:pt x="3950208" y="1975104"/>
                </a:cubicBezTo>
                <a:lnTo>
                  <a:pt x="3944484" y="2088462"/>
                </a:lnTo>
                <a:lnTo>
                  <a:pt x="5724" y="2088462"/>
                </a:lnTo>
                <a:lnTo>
                  <a:pt x="0" y="1975104"/>
                </a:lnTo>
                <a:cubicBezTo>
                  <a:pt x="0" y="884284"/>
                  <a:pt x="884284" y="0"/>
                  <a:pt x="1975104" y="0"/>
                </a:cubicBezTo>
                <a:close/>
              </a:path>
            </a:pathLst>
          </a:custGeom>
          <a:noFill/>
          <a:extLst>
            <a:ext uri="{909E8E84-426E-40DD-AFC4-6F175D3DCCD1}">
              <a14:hiddenFill xmlns:a14="http://schemas.microsoft.com/office/drawing/2010/main">
                <a:solidFill>
                  <a:srgbClr val="FFFFFF"/>
                </a:solidFill>
              </a14:hiddenFill>
            </a:ext>
          </a:extLst>
        </p:spPr>
      </p:pic>
      <p:sp>
        <p:nvSpPr>
          <p:cNvPr id="30743" name="Freeform: Shape 30742">
            <a:extLst>
              <a:ext uri="{FF2B5EF4-FFF2-40B4-BE49-F238E27FC236}">
                <a16:creationId xmlns:a16="http://schemas.microsoft.com/office/drawing/2014/main" id="{C8F10CB3-3B5E-4C7A-98CF-B87454DDFA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48370" y="3966828"/>
            <a:ext cx="3339958" cy="2891173"/>
          </a:xfrm>
          <a:custGeom>
            <a:avLst/>
            <a:gdLst>
              <a:gd name="connsiteX0" fmla="*/ 2002536 w 3339958"/>
              <a:gd name="connsiteY0" fmla="*/ 0 h 2891173"/>
              <a:gd name="connsiteX1" fmla="*/ 3276335 w 3339958"/>
              <a:gd name="connsiteY1" fmla="*/ 457282 h 2891173"/>
              <a:gd name="connsiteX2" fmla="*/ 3339958 w 3339958"/>
              <a:gd name="connsiteY2" fmla="*/ 515107 h 2891173"/>
              <a:gd name="connsiteX3" fmla="*/ 3339958 w 3339958"/>
              <a:gd name="connsiteY3" fmla="*/ 2891173 h 2891173"/>
              <a:gd name="connsiteX4" fmla="*/ 209954 w 3339958"/>
              <a:gd name="connsiteY4" fmla="*/ 2891173 h 2891173"/>
              <a:gd name="connsiteX5" fmla="*/ 157369 w 3339958"/>
              <a:gd name="connsiteY5" fmla="*/ 2782014 h 2891173"/>
              <a:gd name="connsiteX6" fmla="*/ 0 w 3339958"/>
              <a:gd name="connsiteY6" fmla="*/ 2002536 h 2891173"/>
              <a:gd name="connsiteX7" fmla="*/ 2002536 w 3339958"/>
              <a:gd name="connsiteY7" fmla="*/ 0 h 2891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39958" h="2891173">
                <a:moveTo>
                  <a:pt x="2002536" y="0"/>
                </a:moveTo>
                <a:cubicBezTo>
                  <a:pt x="2486398" y="0"/>
                  <a:pt x="2930179" y="171609"/>
                  <a:pt x="3276335" y="457282"/>
                </a:cubicBezTo>
                <a:lnTo>
                  <a:pt x="3339958" y="515107"/>
                </a:lnTo>
                <a:lnTo>
                  <a:pt x="3339958" y="2891173"/>
                </a:lnTo>
                <a:lnTo>
                  <a:pt x="209954" y="2891173"/>
                </a:lnTo>
                <a:lnTo>
                  <a:pt x="157369" y="2782014"/>
                </a:lnTo>
                <a:cubicBezTo>
                  <a:pt x="56036" y="2542434"/>
                  <a:pt x="0" y="2279029"/>
                  <a:pt x="0" y="2002536"/>
                </a:cubicBezTo>
                <a:cubicBezTo>
                  <a:pt x="0" y="896566"/>
                  <a:pt x="896566" y="0"/>
                  <a:pt x="2002536" y="0"/>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BE24981F-ED9C-91CA-5D7D-E69C3881A9A1}"/>
              </a:ext>
            </a:extLst>
          </p:cNvPr>
          <p:cNvPicPr>
            <a:picLocks noChangeAspect="1"/>
          </p:cNvPicPr>
          <p:nvPr/>
        </p:nvPicPr>
        <p:blipFill>
          <a:blip r:embed="rId7"/>
          <a:srcRect r="-2" b="14231"/>
          <a:stretch>
            <a:fillRect/>
          </a:stretch>
        </p:blipFill>
        <p:spPr>
          <a:xfrm>
            <a:off x="9009416" y="4131546"/>
            <a:ext cx="3178912" cy="2726454"/>
          </a:xfrm>
          <a:custGeom>
            <a:avLst/>
            <a:gdLst/>
            <a:ahLst/>
            <a:cxnLst/>
            <a:rect l="l" t="t" r="r" b="b"/>
            <a:pathLst>
              <a:path w="3178912" h="2726454">
                <a:moveTo>
                  <a:pt x="1837818" y="0"/>
                </a:moveTo>
                <a:cubicBezTo>
                  <a:pt x="2345318" y="0"/>
                  <a:pt x="2804772" y="205705"/>
                  <a:pt x="3137352" y="538285"/>
                </a:cubicBezTo>
                <a:lnTo>
                  <a:pt x="3178912" y="584013"/>
                </a:lnTo>
                <a:lnTo>
                  <a:pt x="3178912" y="2726454"/>
                </a:lnTo>
                <a:lnTo>
                  <a:pt x="229483" y="2726454"/>
                </a:lnTo>
                <a:lnTo>
                  <a:pt x="221815" y="2713832"/>
                </a:lnTo>
                <a:cubicBezTo>
                  <a:pt x="80353" y="2453425"/>
                  <a:pt x="0" y="2155005"/>
                  <a:pt x="0" y="1837818"/>
                </a:cubicBezTo>
                <a:cubicBezTo>
                  <a:pt x="0" y="822819"/>
                  <a:pt x="822819" y="0"/>
                  <a:pt x="1837818" y="0"/>
                </a:cubicBezTo>
                <a:close/>
              </a:path>
            </a:pathLst>
          </a:custGeom>
        </p:spPr>
      </p:pic>
      <p:sp>
        <p:nvSpPr>
          <p:cNvPr id="8" name="Rectangle: Rounded Corners 7">
            <a:extLst>
              <a:ext uri="{FF2B5EF4-FFF2-40B4-BE49-F238E27FC236}">
                <a16:creationId xmlns:a16="http://schemas.microsoft.com/office/drawing/2014/main" id="{CB055D6A-B15B-1B7F-BC18-A6954517839A}"/>
              </a:ext>
            </a:extLst>
          </p:cNvPr>
          <p:cNvSpPr/>
          <p:nvPr/>
        </p:nvSpPr>
        <p:spPr>
          <a:xfrm>
            <a:off x="40641" y="3734785"/>
            <a:ext cx="2168612" cy="449082"/>
          </a:xfrm>
          <a:prstGeom prst="roundRect">
            <a:avLst/>
          </a:prstGeom>
          <a:noFill/>
          <a:ln w="38100"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r>
              <a:rPr lang="en-US"/>
              <a:t>Location</a:t>
            </a:r>
          </a:p>
        </p:txBody>
      </p:sp>
      <p:sp>
        <p:nvSpPr>
          <p:cNvPr id="14" name="Rectangle: Rounded Corners 13">
            <a:extLst>
              <a:ext uri="{FF2B5EF4-FFF2-40B4-BE49-F238E27FC236}">
                <a16:creationId xmlns:a16="http://schemas.microsoft.com/office/drawing/2014/main" id="{8BDD98B6-584D-B96E-D27E-A3F4E8632397}"/>
              </a:ext>
            </a:extLst>
          </p:cNvPr>
          <p:cNvSpPr/>
          <p:nvPr/>
        </p:nvSpPr>
        <p:spPr>
          <a:xfrm>
            <a:off x="5576524" y="6025226"/>
            <a:ext cx="2216581" cy="524017"/>
          </a:xfrm>
          <a:prstGeom prst="roundRect">
            <a:avLst/>
          </a:prstGeom>
          <a:ln w="57150">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a:solidFill>
                  <a:srgbClr val="00B050"/>
                </a:solidFill>
                <a:latin typeface="Brush Script MT" panose="03060802040406070304" pitchFamily="66" charset="0"/>
              </a:rPr>
              <a:t>Movement</a:t>
            </a:r>
          </a:p>
        </p:txBody>
      </p:sp>
      <p:sp>
        <p:nvSpPr>
          <p:cNvPr id="15" name="Rectangle: Rounded Corners 14">
            <a:extLst>
              <a:ext uri="{FF2B5EF4-FFF2-40B4-BE49-F238E27FC236}">
                <a16:creationId xmlns:a16="http://schemas.microsoft.com/office/drawing/2014/main" id="{2CC2FD6D-FD69-904B-5C14-5B71B3F26153}"/>
              </a:ext>
            </a:extLst>
          </p:cNvPr>
          <p:cNvSpPr/>
          <p:nvPr/>
        </p:nvSpPr>
        <p:spPr>
          <a:xfrm>
            <a:off x="4763888" y="3959326"/>
            <a:ext cx="2089494" cy="493953"/>
          </a:xfrm>
          <a:prstGeom prst="roundRect">
            <a:avLst/>
          </a:prstGeom>
          <a:noFill/>
          <a:ln w="57150" cap="flat" cmpd="sng" algn="ctr">
            <a:solidFill>
              <a:schemeClr val="accent4"/>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r>
              <a:rPr lang="en-US"/>
              <a:t>Location</a:t>
            </a:r>
          </a:p>
        </p:txBody>
      </p:sp>
      <p:sp>
        <p:nvSpPr>
          <p:cNvPr id="16" name="Rectangle: Rounded Corners 15">
            <a:extLst>
              <a:ext uri="{FF2B5EF4-FFF2-40B4-BE49-F238E27FC236}">
                <a16:creationId xmlns:a16="http://schemas.microsoft.com/office/drawing/2014/main" id="{20ECAD3C-B4B6-E411-4FF6-E37C2EFEFDA2}"/>
              </a:ext>
            </a:extLst>
          </p:cNvPr>
          <p:cNvSpPr/>
          <p:nvPr/>
        </p:nvSpPr>
        <p:spPr>
          <a:xfrm>
            <a:off x="9790545" y="2607066"/>
            <a:ext cx="2161310" cy="477879"/>
          </a:xfrm>
          <a:prstGeom prst="roundRect">
            <a:avLst/>
          </a:prstGeom>
          <a:ln w="57150"/>
        </p:spPr>
        <p:style>
          <a:lnRef idx="2">
            <a:schemeClr val="accent5"/>
          </a:lnRef>
          <a:fillRef idx="1">
            <a:schemeClr val="lt1"/>
          </a:fillRef>
          <a:effectRef idx="0">
            <a:schemeClr val="accent5"/>
          </a:effectRef>
          <a:fontRef idx="minor">
            <a:schemeClr val="dk1"/>
          </a:fontRef>
        </p:style>
        <p:txBody>
          <a:bodyPr rtlCol="0" anchor="ctr"/>
          <a:lstStyle/>
          <a:p>
            <a:pPr algn="ctr"/>
            <a:r>
              <a:rPr lang="en-US" sz="2800">
                <a:solidFill>
                  <a:schemeClr val="accent5">
                    <a:lumMod val="60000"/>
                    <a:lumOff val="40000"/>
                  </a:schemeClr>
                </a:solidFill>
                <a:latin typeface="Brush Script MT" panose="03060802040406070304" pitchFamily="66" charset="0"/>
              </a:rPr>
              <a:t>Interaction</a:t>
            </a:r>
          </a:p>
        </p:txBody>
      </p:sp>
      <p:sp>
        <p:nvSpPr>
          <p:cNvPr id="17" name="Rectangle: Rounded Corners 16">
            <a:extLst>
              <a:ext uri="{FF2B5EF4-FFF2-40B4-BE49-F238E27FC236}">
                <a16:creationId xmlns:a16="http://schemas.microsoft.com/office/drawing/2014/main" id="{44DB1003-6AD2-F6AF-B409-640FA387E934}"/>
              </a:ext>
            </a:extLst>
          </p:cNvPr>
          <p:cNvSpPr/>
          <p:nvPr/>
        </p:nvSpPr>
        <p:spPr>
          <a:xfrm>
            <a:off x="9481284" y="5772727"/>
            <a:ext cx="2553698" cy="279599"/>
          </a:xfrm>
          <a:prstGeom prst="roundRect">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r>
              <a:rPr lang="en-US" b="1">
                <a:effectLst>
                  <a:outerShdw blurRad="38100" dist="38100" dir="2700000" algn="tl">
                    <a:srgbClr val="000000">
                      <a:alpha val="43137"/>
                    </a:srgbClr>
                  </a:outerShdw>
                </a:effectLst>
              </a:rPr>
              <a:t>Place</a:t>
            </a:r>
          </a:p>
        </p:txBody>
      </p:sp>
      <p:sp>
        <p:nvSpPr>
          <p:cNvPr id="18" name="Rectangle: Rounded Corners 17">
            <a:extLst>
              <a:ext uri="{FF2B5EF4-FFF2-40B4-BE49-F238E27FC236}">
                <a16:creationId xmlns:a16="http://schemas.microsoft.com/office/drawing/2014/main" id="{379542FF-5C73-2D72-3BD4-DBE4DA2E2B05}"/>
              </a:ext>
            </a:extLst>
          </p:cNvPr>
          <p:cNvSpPr/>
          <p:nvPr/>
        </p:nvSpPr>
        <p:spPr>
          <a:xfrm>
            <a:off x="4925020" y="1814629"/>
            <a:ext cx="2196462" cy="449157"/>
          </a:xfrm>
          <a:prstGeom prst="roundRect">
            <a:avLst/>
          </a:prstGeom>
          <a:noFill/>
          <a:ln w="38100" cap="flat" cmpd="sng" algn="ctr">
            <a:solidFill>
              <a:srgbClr val="FFC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r>
              <a:rPr lang="en-US" b="1"/>
              <a:t>Region</a:t>
            </a:r>
          </a:p>
        </p:txBody>
      </p:sp>
    </p:spTree>
    <p:extLst>
      <p:ext uri="{BB962C8B-B14F-4D97-AF65-F5344CB8AC3E}">
        <p14:creationId xmlns:p14="http://schemas.microsoft.com/office/powerpoint/2010/main" val="15595167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D0BD8F-9FD9-1689-93B8-38DDB01C6C07}"/>
            </a:ext>
          </a:extLst>
        </p:cNvPr>
        <p:cNvGrpSpPr/>
        <p:nvPr/>
      </p:nvGrpSpPr>
      <p:grpSpPr>
        <a:xfrm>
          <a:off x="0" y="0"/>
          <a:ext cx="0" cy="0"/>
          <a:chOff x="0" y="0"/>
          <a:chExt cx="0" cy="0"/>
        </a:xfrm>
      </p:grpSpPr>
      <p:sp>
        <p:nvSpPr>
          <p:cNvPr id="7" name="Dodecagon 6">
            <a:extLst>
              <a:ext uri="{FF2B5EF4-FFF2-40B4-BE49-F238E27FC236}">
                <a16:creationId xmlns:a16="http://schemas.microsoft.com/office/drawing/2014/main" id="{3DE9681E-621E-A150-F559-7CA9F682E1C2}"/>
              </a:ext>
            </a:extLst>
          </p:cNvPr>
          <p:cNvSpPr/>
          <p:nvPr/>
        </p:nvSpPr>
        <p:spPr bwMode="auto">
          <a:xfrm>
            <a:off x="115528" y="73819"/>
            <a:ext cx="952500" cy="787400"/>
          </a:xfrm>
          <a:prstGeom prst="dodecagon">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a:lstStyle/>
          <a:p>
            <a:pPr algn="ctr" eaLnBrk="0" fontAlgn="base" hangingPunct="0">
              <a:spcBef>
                <a:spcPct val="0"/>
              </a:spcBef>
              <a:spcAft>
                <a:spcPct val="0"/>
              </a:spcAft>
              <a:defRPr/>
            </a:pPr>
            <a:r>
              <a:rPr lang="en-US" sz="3200">
                <a:solidFill>
                  <a:srgbClr val="003366"/>
                </a:solidFill>
                <a:latin typeface="Tahoma"/>
              </a:rPr>
              <a:t>12</a:t>
            </a:r>
          </a:p>
        </p:txBody>
      </p:sp>
      <p:sp>
        <p:nvSpPr>
          <p:cNvPr id="2" name="Title 1">
            <a:extLst>
              <a:ext uri="{FF2B5EF4-FFF2-40B4-BE49-F238E27FC236}">
                <a16:creationId xmlns:a16="http://schemas.microsoft.com/office/drawing/2014/main" id="{CC7E2746-9CBB-E1F8-305A-3521E1DDD091}"/>
              </a:ext>
            </a:extLst>
          </p:cNvPr>
          <p:cNvSpPr>
            <a:spLocks noGrp="1"/>
          </p:cNvSpPr>
          <p:nvPr>
            <p:ph type="title"/>
          </p:nvPr>
        </p:nvSpPr>
        <p:spPr>
          <a:xfrm>
            <a:off x="401109" y="302932"/>
            <a:ext cx="4948238" cy="993775"/>
          </a:xfrm>
        </p:spPr>
        <p:txBody>
          <a:bodyPr>
            <a:normAutofit fontScale="90000"/>
          </a:bodyPr>
          <a:lstStyle/>
          <a:p>
            <a:pPr algn="ctr">
              <a:defRPr/>
            </a:pPr>
            <a:r>
              <a:rPr lang="en-US">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rPr>
              <a:t>Physical Geography</a:t>
            </a:r>
          </a:p>
        </p:txBody>
      </p:sp>
      <p:sp>
        <p:nvSpPr>
          <p:cNvPr id="8" name="Text Placeholder 7">
            <a:extLst>
              <a:ext uri="{FF2B5EF4-FFF2-40B4-BE49-F238E27FC236}">
                <a16:creationId xmlns:a16="http://schemas.microsoft.com/office/drawing/2014/main" id="{1A7BB8F4-2DFA-9D92-3C64-EC0FB367C55A}"/>
              </a:ext>
            </a:extLst>
          </p:cNvPr>
          <p:cNvSpPr>
            <a:spLocks noGrp="1"/>
          </p:cNvSpPr>
          <p:nvPr>
            <p:ph type="body" sz="quarter" idx="3"/>
          </p:nvPr>
        </p:nvSpPr>
        <p:spPr>
          <a:xfrm>
            <a:off x="6022976" y="312738"/>
            <a:ext cx="4100513" cy="309562"/>
          </a:xfrm>
        </p:spPr>
        <p:txBody>
          <a:bodyPr>
            <a:normAutofit fontScale="70000" lnSpcReduction="20000"/>
          </a:bodyPr>
          <a:lstStyle/>
          <a:p>
            <a:pPr algn="ctr">
              <a:defRPr/>
            </a:pPr>
            <a:r>
              <a:rPr lang="en-US"/>
              <a:t>Vocabulary</a:t>
            </a:r>
          </a:p>
        </p:txBody>
      </p:sp>
      <p:sp>
        <p:nvSpPr>
          <p:cNvPr id="9" name="Content Placeholder 8">
            <a:extLst>
              <a:ext uri="{FF2B5EF4-FFF2-40B4-BE49-F238E27FC236}">
                <a16:creationId xmlns:a16="http://schemas.microsoft.com/office/drawing/2014/main" id="{729541DF-F5E4-93B0-22A1-C808D9881AD4}"/>
              </a:ext>
            </a:extLst>
          </p:cNvPr>
          <p:cNvSpPr>
            <a:spLocks noGrp="1"/>
          </p:cNvSpPr>
          <p:nvPr>
            <p:ph sz="quarter" idx="4"/>
          </p:nvPr>
        </p:nvSpPr>
        <p:spPr>
          <a:xfrm>
            <a:off x="6153151" y="622300"/>
            <a:ext cx="4789504" cy="2211335"/>
          </a:xfrm>
        </p:spPr>
        <p:txBody>
          <a:bodyPr>
            <a:normAutofit/>
          </a:bodyPr>
          <a:lstStyle/>
          <a:p>
            <a:pPr marL="457200" indent="-457200">
              <a:buFont typeface="+mj-lt"/>
              <a:buAutoNum type="arabicPeriod"/>
              <a:defRPr/>
            </a:pPr>
            <a:r>
              <a:rPr lang="en-US" sz="2000" b="1">
                <a:solidFill>
                  <a:srgbClr val="222222"/>
                </a:solidFill>
                <a:effectLst/>
                <a:latin typeface="Roboto" panose="02000000000000000000" pitchFamily="2" charset="0"/>
              </a:rPr>
              <a:t>Movement</a:t>
            </a:r>
          </a:p>
          <a:p>
            <a:pPr marL="457200" indent="-457200">
              <a:buFont typeface="+mj-lt"/>
              <a:buAutoNum type="arabicPeriod"/>
              <a:defRPr/>
            </a:pPr>
            <a:r>
              <a:rPr lang="en-US" sz="2000" b="1">
                <a:solidFill>
                  <a:srgbClr val="222222"/>
                </a:solidFill>
                <a:effectLst/>
                <a:latin typeface="Roboto" panose="02000000000000000000" pitchFamily="2" charset="0"/>
              </a:rPr>
              <a:t>Regions</a:t>
            </a:r>
          </a:p>
          <a:p>
            <a:pPr marL="457200" indent="-457200">
              <a:buFont typeface="+mj-lt"/>
              <a:buAutoNum type="arabicPeriod"/>
              <a:defRPr/>
            </a:pPr>
            <a:r>
              <a:rPr lang="en-US" sz="2000" b="1">
                <a:solidFill>
                  <a:srgbClr val="222222"/>
                </a:solidFill>
                <a:effectLst/>
                <a:latin typeface="Roboto" panose="02000000000000000000" pitchFamily="2" charset="0"/>
              </a:rPr>
              <a:t>Location</a:t>
            </a:r>
          </a:p>
          <a:p>
            <a:pPr marL="457200" indent="-457200">
              <a:buFont typeface="+mj-lt"/>
              <a:buAutoNum type="arabicPeriod"/>
              <a:defRPr/>
            </a:pPr>
            <a:r>
              <a:rPr lang="en-US" sz="2000" b="1">
                <a:solidFill>
                  <a:srgbClr val="222222"/>
                </a:solidFill>
                <a:effectLst/>
                <a:latin typeface="Roboto" panose="02000000000000000000" pitchFamily="2" charset="0"/>
              </a:rPr>
              <a:t>Human Environmental Interaction</a:t>
            </a:r>
          </a:p>
          <a:p>
            <a:pPr marL="457200" indent="-457200">
              <a:buFont typeface="+mj-lt"/>
              <a:buAutoNum type="arabicPeriod"/>
              <a:defRPr/>
            </a:pPr>
            <a:r>
              <a:rPr lang="en-US" sz="2000" b="1">
                <a:solidFill>
                  <a:srgbClr val="222222"/>
                </a:solidFill>
                <a:effectLst/>
                <a:latin typeface="Roboto" panose="02000000000000000000" pitchFamily="2" charset="0"/>
              </a:rPr>
              <a:t>Place</a:t>
            </a:r>
          </a:p>
          <a:p>
            <a:pPr marL="457200" indent="-457200">
              <a:buFont typeface="+mj-lt"/>
              <a:buAutoNum type="arabicPeriod"/>
              <a:defRPr/>
            </a:pPr>
            <a:endParaRPr lang="en-US" sz="2000" b="1">
              <a:solidFill>
                <a:srgbClr val="222222"/>
              </a:solidFill>
              <a:effectLst/>
              <a:latin typeface="Roboto" panose="02000000000000000000" pitchFamily="2" charset="0"/>
            </a:endParaRPr>
          </a:p>
          <a:p>
            <a:pPr>
              <a:defRPr/>
            </a:pPr>
            <a:endParaRPr lang="en-US" sz="1500">
              <a:solidFill>
                <a:srgbClr val="222222"/>
              </a:solidFill>
              <a:effectLst/>
              <a:latin typeface="Roboto" panose="02000000000000000000" pitchFamily="2" charset="0"/>
            </a:endParaRPr>
          </a:p>
        </p:txBody>
      </p:sp>
      <p:sp>
        <p:nvSpPr>
          <p:cNvPr id="5" name="Rectangle: Rounded Corners 4">
            <a:extLst>
              <a:ext uri="{FF2B5EF4-FFF2-40B4-BE49-F238E27FC236}">
                <a16:creationId xmlns:a16="http://schemas.microsoft.com/office/drawing/2014/main" id="{C9BA4866-158A-B5D0-3B44-6E3D4E199139}"/>
              </a:ext>
            </a:extLst>
          </p:cNvPr>
          <p:cNvSpPr/>
          <p:nvPr/>
        </p:nvSpPr>
        <p:spPr>
          <a:xfrm>
            <a:off x="591778" y="733985"/>
            <a:ext cx="803637" cy="403691"/>
          </a:xfrm>
          <a:prstGeom prst="round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anchor="ctr"/>
          <a:lstStyle/>
          <a:p>
            <a:pPr algn="ctr" eaLnBrk="0" fontAlgn="base" hangingPunct="0">
              <a:spcBef>
                <a:spcPct val="0"/>
              </a:spcBef>
              <a:spcAft>
                <a:spcPct val="0"/>
              </a:spcAft>
              <a:defRPr/>
            </a:pPr>
            <a:r>
              <a:rPr lang="en-US" b="1">
                <a:ln w="12700">
                  <a:solidFill>
                    <a:srgbClr val="B6C8FF">
                      <a:lumMod val="50000"/>
                    </a:srgbClr>
                  </a:solidFill>
                  <a:prstDash val="solid"/>
                </a:ln>
                <a:pattFill prst="narHorz">
                  <a:fgClr>
                    <a:srgbClr val="B6C8FF"/>
                  </a:fgClr>
                  <a:bgClr>
                    <a:srgbClr val="B6C8FF">
                      <a:lumMod val="40000"/>
                      <a:lumOff val="60000"/>
                    </a:srgbClr>
                  </a:bgClr>
                </a:pattFill>
                <a:effectLst>
                  <a:innerShdw blurRad="177800">
                    <a:srgbClr val="B6C8FF">
                      <a:lumMod val="50000"/>
                    </a:srgbClr>
                  </a:innerShdw>
                </a:effectLst>
                <a:latin typeface="Tahoma"/>
              </a:rPr>
              <a:t>Days</a:t>
            </a:r>
          </a:p>
        </p:txBody>
      </p:sp>
      <p:sp>
        <p:nvSpPr>
          <p:cNvPr id="10" name="Rectangle: Rounded Corners 9">
            <a:extLst>
              <a:ext uri="{FF2B5EF4-FFF2-40B4-BE49-F238E27FC236}">
                <a16:creationId xmlns:a16="http://schemas.microsoft.com/office/drawing/2014/main" id="{CB2927C4-CCD6-6E3F-936A-35264F889400}"/>
              </a:ext>
            </a:extLst>
          </p:cNvPr>
          <p:cNvSpPr/>
          <p:nvPr/>
        </p:nvSpPr>
        <p:spPr>
          <a:xfrm>
            <a:off x="121181" y="1455738"/>
            <a:ext cx="4424362" cy="5402262"/>
          </a:xfrm>
          <a:prstGeom prst="roundRect">
            <a:avLst/>
          </a:prstGeom>
          <a:ln/>
        </p:spPr>
        <p:style>
          <a:lnRef idx="1">
            <a:schemeClr val="accent3"/>
          </a:lnRef>
          <a:fillRef idx="2">
            <a:schemeClr val="accent3"/>
          </a:fillRef>
          <a:effectRef idx="1">
            <a:schemeClr val="accent3"/>
          </a:effectRef>
          <a:fontRef idx="minor">
            <a:schemeClr val="dk1"/>
          </a:fontRef>
        </p:style>
        <p:txBody>
          <a:bodyPr anchor="ctr"/>
          <a:lstStyle/>
          <a:p>
            <a:pPr algn="ctr" eaLnBrk="0" fontAlgn="base" hangingPunct="0">
              <a:spcBef>
                <a:spcPct val="0"/>
              </a:spcBef>
              <a:spcAft>
                <a:spcPct val="0"/>
              </a:spcAft>
              <a:defRPr/>
            </a:pPr>
            <a:r>
              <a:rPr lang="en-US" sz="2000">
                <a:solidFill>
                  <a:srgbClr val="5D93FF"/>
                </a:solidFill>
                <a:latin typeface="Alasassy Caps" pitchFamily="2" charset="0"/>
              </a:rPr>
              <a:t>Learning Target: </a:t>
            </a:r>
            <a:r>
              <a:rPr lang="en-US" sz="2000">
                <a:solidFill>
                  <a:srgbClr val="222222"/>
                </a:solidFill>
                <a:latin typeface="Roboto" panose="02000000000000000000" pitchFamily="2" charset="0"/>
                <a:ea typeface="Calibri" panose="020F0502020204030204" pitchFamily="34" charset="0"/>
                <a:cs typeface="Times New Roman" panose="02020603050405020304" pitchFamily="18" charset="0"/>
              </a:rPr>
              <a:t>I can identify and describe climates and locations of major physical features of North, Central, and South America</a:t>
            </a:r>
            <a:r>
              <a:rPr lang="en-US" sz="2000">
                <a:solidFill>
                  <a:srgbClr val="003366"/>
                </a:solidFill>
                <a:latin typeface="Tahoma"/>
              </a:rPr>
              <a:t>. </a:t>
            </a:r>
            <a:endParaRPr lang="en-US" sz="2000">
              <a:solidFill>
                <a:srgbClr val="5D93FF"/>
              </a:solidFill>
              <a:latin typeface="Alasassy Caps" pitchFamily="2" charset="0"/>
            </a:endParaRPr>
          </a:p>
          <a:p>
            <a:pPr eaLnBrk="0" fontAlgn="base" hangingPunct="0">
              <a:spcBef>
                <a:spcPct val="0"/>
              </a:spcBef>
              <a:spcAft>
                <a:spcPct val="0"/>
              </a:spcAft>
              <a:defRPr/>
            </a:pPr>
            <a:r>
              <a:rPr lang="en-US" sz="2000">
                <a:solidFill>
                  <a:srgbClr val="5D93FF"/>
                </a:solidFill>
                <a:latin typeface="Alasassy Caps" pitchFamily="2" charset="0"/>
              </a:rPr>
              <a:t>Success Criteria: I can explain:</a:t>
            </a:r>
          </a:p>
          <a:p>
            <a:pPr marL="285750" indent="-285750" eaLnBrk="0" fontAlgn="base" hangingPunct="0">
              <a:spcBef>
                <a:spcPct val="0"/>
              </a:spcBef>
              <a:spcAft>
                <a:spcPct val="0"/>
              </a:spcAft>
              <a:buFont typeface="Arial" panose="020B0604020202020204" pitchFamily="34" charset="0"/>
              <a:buChar char="•"/>
              <a:defRPr/>
            </a:pPr>
            <a:r>
              <a:rPr lang="en-US" sz="2000">
                <a:solidFill>
                  <a:srgbClr val="222222"/>
                </a:solidFill>
                <a:latin typeface="Roboto" panose="02000000000000000000" pitchFamily="2" charset="0"/>
              </a:rPr>
              <a:t>I can identify and describe climates and locations of major physical features of a region.</a:t>
            </a:r>
          </a:p>
          <a:p>
            <a:pPr marL="285750" indent="-285750" eaLnBrk="0" fontAlgn="base" hangingPunct="0">
              <a:spcBef>
                <a:spcPct val="0"/>
              </a:spcBef>
              <a:spcAft>
                <a:spcPct val="0"/>
              </a:spcAft>
              <a:buFont typeface="Arial" panose="020B0604020202020204" pitchFamily="34" charset="0"/>
              <a:buChar char="•"/>
              <a:defRPr/>
            </a:pPr>
            <a:r>
              <a:rPr lang="en-US" sz="2000">
                <a:solidFill>
                  <a:srgbClr val="222222"/>
                </a:solidFill>
                <a:latin typeface="Roboto" panose="02000000000000000000" pitchFamily="2" charset="0"/>
              </a:rPr>
              <a:t>I can explain how these physical characteristics impact settlement patterns</a:t>
            </a:r>
            <a:endParaRPr lang="en-US" sz="2000">
              <a:solidFill>
                <a:srgbClr val="5D93FF"/>
              </a:solidFill>
              <a:latin typeface="Alasassy Caps" pitchFamily="2" charset="0"/>
            </a:endParaRPr>
          </a:p>
        </p:txBody>
      </p:sp>
      <p:sp>
        <p:nvSpPr>
          <p:cNvPr id="11" name="Rectangle: Top Corners Rounded 10">
            <a:extLst>
              <a:ext uri="{FF2B5EF4-FFF2-40B4-BE49-F238E27FC236}">
                <a16:creationId xmlns:a16="http://schemas.microsoft.com/office/drawing/2014/main" id="{16EF3A4A-A255-392D-7944-F6E1AA43BFA1}"/>
              </a:ext>
            </a:extLst>
          </p:cNvPr>
          <p:cNvSpPr/>
          <p:nvPr/>
        </p:nvSpPr>
        <p:spPr>
          <a:xfrm>
            <a:off x="4388340" y="5761037"/>
            <a:ext cx="4322763" cy="1096963"/>
          </a:xfrm>
          <a:prstGeom prst="round2SameRect">
            <a:avLst/>
          </a:prstGeom>
          <a:solidFill>
            <a:srgbClr val="7030A0"/>
          </a:solidFill>
        </p:spPr>
        <p:style>
          <a:lnRef idx="2">
            <a:schemeClr val="accent4">
              <a:shade val="15000"/>
            </a:schemeClr>
          </a:lnRef>
          <a:fillRef idx="1">
            <a:schemeClr val="accent4"/>
          </a:fillRef>
          <a:effectRef idx="0">
            <a:schemeClr val="accent4"/>
          </a:effectRef>
          <a:fontRef idx="minor">
            <a:schemeClr val="lt1"/>
          </a:fontRef>
        </p:style>
        <p:txBody>
          <a:bodyPr anchor="ctr"/>
          <a:lstStyle/>
          <a:p>
            <a:pPr algn="ctr" eaLnBrk="0" fontAlgn="base" hangingPunct="0">
              <a:spcBef>
                <a:spcPct val="0"/>
              </a:spcBef>
              <a:spcAft>
                <a:spcPct val="0"/>
              </a:spcAft>
              <a:defRPr/>
            </a:pPr>
            <a:r>
              <a:rPr lang="en-US">
                <a:solidFill>
                  <a:srgbClr val="5D93FF"/>
                </a:solidFill>
                <a:latin typeface="Tahoma"/>
              </a:rPr>
              <a:t>Collage is due daily!</a:t>
            </a:r>
          </a:p>
          <a:p>
            <a:pPr algn="ctr" eaLnBrk="0" fontAlgn="base" hangingPunct="0">
              <a:spcBef>
                <a:spcPct val="0"/>
              </a:spcBef>
              <a:spcAft>
                <a:spcPct val="0"/>
              </a:spcAft>
              <a:defRPr/>
            </a:pPr>
            <a:r>
              <a:rPr lang="en-US">
                <a:solidFill>
                  <a:srgbClr val="5D93FF"/>
                </a:solidFill>
                <a:latin typeface="Tahoma"/>
              </a:rPr>
              <a:t>Submit on Canvas</a:t>
            </a:r>
          </a:p>
        </p:txBody>
      </p:sp>
      <p:sp>
        <p:nvSpPr>
          <p:cNvPr id="3" name="TextBox 2">
            <a:extLst>
              <a:ext uri="{FF2B5EF4-FFF2-40B4-BE49-F238E27FC236}">
                <a16:creationId xmlns:a16="http://schemas.microsoft.com/office/drawing/2014/main" id="{60C4BB8B-FEEE-6D5D-1F65-3A4683DD364F}"/>
              </a:ext>
            </a:extLst>
          </p:cNvPr>
          <p:cNvSpPr txBox="1"/>
          <p:nvPr/>
        </p:nvSpPr>
        <p:spPr>
          <a:xfrm>
            <a:off x="5349347" y="3220278"/>
            <a:ext cx="6090592" cy="646331"/>
          </a:xfrm>
          <a:prstGeom prst="rect">
            <a:avLst/>
          </a:prstGeom>
          <a:noFill/>
        </p:spPr>
        <p:txBody>
          <a:bodyPr wrap="square" rtlCol="0">
            <a:spAutoFit/>
          </a:bodyPr>
          <a:lstStyle/>
          <a:p>
            <a:r>
              <a:rPr lang="en-US"/>
              <a:t>Bell Ringer:  Label as many major physical features as they can in 3 minutes. </a:t>
            </a:r>
          </a:p>
        </p:txBody>
      </p:sp>
    </p:spTree>
    <p:extLst>
      <p:ext uri="{BB962C8B-B14F-4D97-AF65-F5344CB8AC3E}">
        <p14:creationId xmlns:p14="http://schemas.microsoft.com/office/powerpoint/2010/main" val="40349975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3" name="Rectangle 1032">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028" name="Picture 4" descr="United States Physical Map Quiz">
            <a:extLst>
              <a:ext uri="{FF2B5EF4-FFF2-40B4-BE49-F238E27FC236}">
                <a16:creationId xmlns:a16="http://schemas.microsoft.com/office/drawing/2014/main" id="{93B205ED-81A6-3E34-4B1A-A79DCD39B62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0724" r="-1" b="17698"/>
          <a:stretch>
            <a:fillRect/>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0725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9F7D5CDA-D291-4307-BF55-1381FED296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World map made out of post-its">
            <a:extLst>
              <a:ext uri="{FF2B5EF4-FFF2-40B4-BE49-F238E27FC236}">
                <a16:creationId xmlns:a16="http://schemas.microsoft.com/office/drawing/2014/main" id="{A29125DD-3B56-F104-9681-FBEDFBAA9E01}"/>
              </a:ext>
            </a:extLst>
          </p:cNvPr>
          <p:cNvPicPr>
            <a:picLocks noChangeAspect="1"/>
          </p:cNvPicPr>
          <p:nvPr/>
        </p:nvPicPr>
        <p:blipFill>
          <a:blip r:embed="rId2"/>
          <a:srcRect l="23020" r="17494" b="2"/>
          <a:stretch>
            <a:fillRect/>
          </a:stretch>
        </p:blipFill>
        <p:spPr>
          <a:xfrm>
            <a:off x="6103027" y="10"/>
            <a:ext cx="6088971" cy="6857990"/>
          </a:xfrm>
          <a:prstGeom prst="rect">
            <a:avLst/>
          </a:prstGeom>
        </p:spPr>
      </p:pic>
      <p:sp useBgFill="1">
        <p:nvSpPr>
          <p:cNvPr id="11" name="Rectangle 10">
            <a:extLst>
              <a:ext uri="{FF2B5EF4-FFF2-40B4-BE49-F238E27FC236}">
                <a16:creationId xmlns:a16="http://schemas.microsoft.com/office/drawing/2014/main" id="{59B296B9-C5A5-4E4F-9B60-C907B5F146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103025" cy="6858000"/>
          </a:xfrm>
          <a:prstGeom prst="rect">
            <a:avLst/>
          </a:prstGeom>
          <a:ln>
            <a:noFill/>
          </a:ln>
          <a:effectLst>
            <a:outerShdw blurRad="889000" dist="406400" dir="21540000" sx="90000" sy="90000" algn="t"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Rectangle 12">
            <a:extLst>
              <a:ext uri="{FF2B5EF4-FFF2-40B4-BE49-F238E27FC236}">
                <a16:creationId xmlns:a16="http://schemas.microsoft.com/office/drawing/2014/main" id="{D0300FD3-5AF1-6305-15FA-9078072672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103025" cy="2285995"/>
          </a:xfrm>
          <a:prstGeom prst="rect">
            <a:avLst/>
          </a:prstGeom>
          <a:ln>
            <a:noFill/>
          </a:ln>
          <a:effectLst>
            <a:outerShdw blurRad="254000" dist="127000" dir="5460000" sx="92000" sy="92000" algn="t"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DF5EBAF-F278-5661-8F74-11FDF8C17916}"/>
              </a:ext>
            </a:extLst>
          </p:cNvPr>
          <p:cNvSpPr>
            <a:spLocks noGrp="1"/>
          </p:cNvSpPr>
          <p:nvPr>
            <p:ph type="title"/>
          </p:nvPr>
        </p:nvSpPr>
        <p:spPr>
          <a:xfrm>
            <a:off x="761801" y="328512"/>
            <a:ext cx="4778387" cy="1628970"/>
          </a:xfrm>
        </p:spPr>
        <p:txBody>
          <a:bodyPr anchor="ctr">
            <a:normAutofit/>
          </a:bodyPr>
          <a:lstStyle/>
          <a:p>
            <a:r>
              <a:rPr lang="en-US" sz="4000"/>
              <a:t>North American Physical Features</a:t>
            </a:r>
          </a:p>
        </p:txBody>
      </p:sp>
      <p:sp>
        <p:nvSpPr>
          <p:cNvPr id="3" name="Content Placeholder 2">
            <a:extLst>
              <a:ext uri="{FF2B5EF4-FFF2-40B4-BE49-F238E27FC236}">
                <a16:creationId xmlns:a16="http://schemas.microsoft.com/office/drawing/2014/main" id="{A7749717-CBF4-7239-29E9-0FBFF6831773}"/>
              </a:ext>
            </a:extLst>
          </p:cNvPr>
          <p:cNvSpPr>
            <a:spLocks noGrp="1"/>
          </p:cNvSpPr>
          <p:nvPr>
            <p:ph idx="1"/>
          </p:nvPr>
        </p:nvSpPr>
        <p:spPr>
          <a:xfrm>
            <a:off x="761801" y="2884929"/>
            <a:ext cx="4659756" cy="3374137"/>
          </a:xfrm>
        </p:spPr>
        <p:txBody>
          <a:bodyPr anchor="ctr">
            <a:normAutofit/>
          </a:bodyPr>
          <a:lstStyle/>
          <a:p>
            <a:r>
              <a:rPr lang="en-US" sz="2000" dirty="0"/>
              <a:t>Students will create a collage (a series of pictures and/or drawings that tells a story or follows a common theme) that explains key physical features of North America. </a:t>
            </a:r>
          </a:p>
        </p:txBody>
      </p:sp>
    </p:spTree>
    <p:extLst>
      <p:ext uri="{BB962C8B-B14F-4D97-AF65-F5344CB8AC3E}">
        <p14:creationId xmlns:p14="http://schemas.microsoft.com/office/powerpoint/2010/main" val="36338766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a:extLst>
            <a:ext uri="{FF2B5EF4-FFF2-40B4-BE49-F238E27FC236}">
              <a16:creationId xmlns:a16="http://schemas.microsoft.com/office/drawing/2014/main" id="{C3F12CDF-7322-18A2-E6C3-2853BABC6954}"/>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D20ECC50-361C-97AE-175F-E05E80472B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1598340"/>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F2048CBD-359B-8239-37CB-560848E99990}"/>
              </a:ext>
            </a:extLst>
          </p:cNvPr>
          <p:cNvSpPr>
            <a:spLocks noGrp="1"/>
          </p:cNvSpPr>
          <p:nvPr>
            <p:ph type="title"/>
          </p:nvPr>
        </p:nvSpPr>
        <p:spPr>
          <a:xfrm>
            <a:off x="1159933" y="280615"/>
            <a:ext cx="9872134" cy="729357"/>
          </a:xfrm>
          <a:solidFill>
            <a:srgbClr val="FFFFFF"/>
          </a:solidFill>
          <a:ln w="38100">
            <a:solidFill>
              <a:srgbClr val="7F7F7F"/>
            </a:solidFill>
            <a:miter lim="800000"/>
          </a:ln>
        </p:spPr>
        <p:txBody>
          <a:bodyPr>
            <a:normAutofit/>
          </a:bodyPr>
          <a:lstStyle/>
          <a:p>
            <a:pPr algn="ctr"/>
            <a:r>
              <a:rPr lang="en-US" sz="3600">
                <a:solidFill>
                  <a:srgbClr val="3F3F3F"/>
                </a:solidFill>
              </a:rPr>
              <a:t>Assignment: Due Today!!!!!</a:t>
            </a:r>
          </a:p>
        </p:txBody>
      </p:sp>
      <p:sp>
        <p:nvSpPr>
          <p:cNvPr id="4" name="Content Placeholder 3">
            <a:extLst>
              <a:ext uri="{FF2B5EF4-FFF2-40B4-BE49-F238E27FC236}">
                <a16:creationId xmlns:a16="http://schemas.microsoft.com/office/drawing/2014/main" id="{51A702D1-23CD-2268-3A83-F73FC8601B9D}"/>
              </a:ext>
            </a:extLst>
          </p:cNvPr>
          <p:cNvSpPr>
            <a:spLocks noGrp="1"/>
          </p:cNvSpPr>
          <p:nvPr>
            <p:ph sz="half" idx="1"/>
          </p:nvPr>
        </p:nvSpPr>
        <p:spPr>
          <a:xfrm>
            <a:off x="378374" y="1215852"/>
            <a:ext cx="5395893" cy="4632176"/>
          </a:xfrm>
        </p:spPr>
        <p:txBody>
          <a:bodyPr anchor="t">
            <a:no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600" b="1" i="0" u="none" strike="noStrike" kern="1200" cap="none" spc="0" normalizeH="0" baseline="0" noProof="0">
                <a:ln>
                  <a:noFill/>
                </a:ln>
                <a:solidFill>
                  <a:prstClr val="white"/>
                </a:solidFill>
                <a:effectLst/>
                <a:uLnTx/>
                <a:uFillTx/>
                <a:latin typeface="Aptos" panose="02110004020202020204"/>
                <a:ea typeface="+mn-ea"/>
                <a:cs typeface="+mn-cs"/>
              </a:rPr>
              <a:t>❏ Platform: </a:t>
            </a:r>
            <a:r>
              <a:rPr kumimoji="0" lang="en-US" sz="1600" b="0" i="0" u="none" strike="noStrike" kern="1200" cap="none" spc="0" normalizeH="0" baseline="0" noProof="0">
                <a:ln>
                  <a:noFill/>
                </a:ln>
                <a:solidFill>
                  <a:prstClr val="white"/>
                </a:solidFill>
                <a:effectLst/>
                <a:uLnTx/>
                <a:uFillTx/>
                <a:latin typeface="Aptos" panose="02110004020202020204"/>
                <a:ea typeface="+mn-ea"/>
                <a:cs typeface="+mn-cs"/>
              </a:rPr>
              <a:t>Create your project using </a:t>
            </a:r>
            <a:r>
              <a:rPr kumimoji="0" lang="en-US" sz="1600" b="1" i="0" u="none" strike="noStrike" kern="1200" cap="none" spc="0" normalizeH="0" baseline="0" noProof="0">
                <a:ln>
                  <a:noFill/>
                </a:ln>
                <a:solidFill>
                  <a:prstClr val="white"/>
                </a:solidFill>
                <a:effectLst/>
                <a:uLnTx/>
                <a:uFillTx/>
                <a:latin typeface="Aptos" panose="02110004020202020204"/>
                <a:ea typeface="+mn-ea"/>
                <a:cs typeface="+mn-cs"/>
              </a:rPr>
              <a:t>PowerPoint</a:t>
            </a:r>
            <a:r>
              <a:rPr kumimoji="0" lang="en-US" sz="1600" b="0" i="0" u="none" strike="noStrike" kern="1200" cap="none" spc="0" normalizeH="0" baseline="0" noProof="0">
                <a:ln>
                  <a:noFill/>
                </a:ln>
                <a:solidFill>
                  <a:prstClr val="white"/>
                </a:solidFill>
                <a:effectLst/>
                <a:uLnTx/>
                <a:uFillTx/>
                <a:latin typeface="Aptos" panose="02110004020202020204"/>
                <a:ea typeface="+mn-ea"/>
                <a:cs typeface="+mn-cs"/>
              </a:rPr>
              <a:t> or another platform that allows </a:t>
            </a:r>
            <a:r>
              <a:rPr kumimoji="0" lang="en-US" sz="1600" b="1" i="0" u="none" strike="noStrike" kern="1200" cap="none" spc="0" normalizeH="0" baseline="0" noProof="0">
                <a:ln>
                  <a:noFill/>
                </a:ln>
                <a:solidFill>
                  <a:prstClr val="white"/>
                </a:solidFill>
                <a:effectLst/>
                <a:uLnTx/>
                <a:uFillTx/>
                <a:latin typeface="Aptos" panose="02110004020202020204"/>
                <a:ea typeface="+mn-ea"/>
                <a:cs typeface="+mn-cs"/>
              </a:rPr>
              <a:t>voice-over presentations</a:t>
            </a:r>
            <a:r>
              <a:rPr kumimoji="0" lang="en-US" sz="1600" b="0" i="0" u="none" strike="noStrike" kern="1200" cap="none" spc="0" normalizeH="0" baseline="0" noProof="0">
                <a:ln>
                  <a:noFill/>
                </a:ln>
                <a:solidFill>
                  <a:prstClr val="white"/>
                </a:solidFill>
                <a:effectLst/>
                <a:uLnTx/>
                <a:uFillTx/>
                <a:latin typeface="Aptos" panose="02110004020202020204"/>
                <a:ea typeface="+mn-ea"/>
                <a:cs typeface="+mn-cs"/>
              </a:rPr>
              <a:t> (e.g., Google Slides with recording, Canva, Prezi).</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600" b="1" i="0" u="none" strike="noStrike" kern="1200" cap="none" spc="0" normalizeH="0" baseline="0" noProof="0">
                <a:ln>
                  <a:noFill/>
                </a:ln>
                <a:solidFill>
                  <a:prstClr val="white"/>
                </a:solidFill>
                <a:effectLst/>
                <a:uLnTx/>
                <a:uFillTx/>
                <a:latin typeface="Aptos" panose="02110004020202020204"/>
                <a:ea typeface="+mn-ea"/>
                <a:cs typeface="+mn-cs"/>
              </a:rPr>
              <a:t>❏ Slides Requirements: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600" b="1" i="0" u="none" strike="noStrike" kern="1200" cap="none" spc="0" normalizeH="0" baseline="0" noProof="0">
                <a:ln>
                  <a:noFill/>
                </a:ln>
                <a:solidFill>
                  <a:prstClr val="white"/>
                </a:solidFill>
                <a:effectLst/>
                <a:uLnTx/>
                <a:uFillTx/>
                <a:latin typeface="Aptos" panose="02110004020202020204"/>
                <a:ea typeface="+mn-ea"/>
                <a:cs typeface="+mn-cs"/>
              </a:rPr>
              <a:t>Title Slide:</a:t>
            </a:r>
            <a:endParaRPr kumimoji="0" lang="en-US" sz="1600" b="0" i="0" u="none" strike="noStrike" kern="1200" cap="none" spc="0" normalizeH="0" baseline="0" noProof="0">
              <a:ln>
                <a:noFill/>
              </a:ln>
              <a:solidFill>
                <a:prstClr val="white"/>
              </a:solidFill>
              <a:effectLst/>
              <a:uLnTx/>
              <a:uFillTx/>
              <a:latin typeface="Aptos" panose="02110004020202020204"/>
              <a:ea typeface="+mn-ea"/>
              <a:cs typeface="+mn-cs"/>
            </a:endParaRP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600" b="0" i="0" u="none" strike="noStrike" kern="1200" cap="none" spc="0" normalizeH="0" baseline="0" noProof="0">
                <a:ln>
                  <a:noFill/>
                </a:ln>
                <a:solidFill>
                  <a:prstClr val="white"/>
                </a:solidFill>
                <a:effectLst/>
                <a:uLnTx/>
                <a:uFillTx/>
                <a:latin typeface="Aptos" panose="02110004020202020204"/>
                <a:ea typeface="+mn-ea"/>
                <a:cs typeface="+mn-cs"/>
              </a:rPr>
              <a:t>Include the presentation </a:t>
            </a:r>
            <a:r>
              <a:rPr kumimoji="0" lang="en-US" sz="1600" b="1" i="0" u="none" strike="noStrike" kern="1200" cap="none" spc="0" normalizeH="0" baseline="0" noProof="0">
                <a:ln>
                  <a:noFill/>
                </a:ln>
                <a:solidFill>
                  <a:prstClr val="white"/>
                </a:solidFill>
                <a:effectLst/>
                <a:uLnTx/>
                <a:uFillTx/>
                <a:latin typeface="Aptos" panose="02110004020202020204"/>
                <a:ea typeface="+mn-ea"/>
                <a:cs typeface="+mn-cs"/>
              </a:rPr>
              <a:t>title</a:t>
            </a:r>
            <a:r>
              <a:rPr kumimoji="0" lang="en-US" sz="1600" b="0" i="0" u="none" strike="noStrike" kern="1200" cap="none" spc="0" normalizeH="0" baseline="0" noProof="0">
                <a:ln>
                  <a:noFill/>
                </a:ln>
                <a:solidFill>
                  <a:prstClr val="white"/>
                </a:solidFill>
                <a:effectLst/>
                <a:uLnTx/>
                <a:uFillTx/>
                <a:latin typeface="Aptos" panose="02110004020202020204"/>
                <a:ea typeface="+mn-ea"/>
                <a:cs typeface="+mn-cs"/>
              </a:rPr>
              <a:t>.</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600" b="0" i="0" u="none" strike="noStrike" kern="1200" cap="none" spc="0" normalizeH="0" baseline="0" noProof="0">
                <a:ln>
                  <a:noFill/>
                </a:ln>
                <a:solidFill>
                  <a:prstClr val="white"/>
                </a:solidFill>
                <a:effectLst/>
                <a:uLnTx/>
                <a:uFillTx/>
                <a:latin typeface="Aptos" panose="02110004020202020204"/>
                <a:ea typeface="+mn-ea"/>
                <a:cs typeface="+mn-cs"/>
              </a:rPr>
              <a:t>Include your </a:t>
            </a:r>
            <a:r>
              <a:rPr kumimoji="0" lang="en-US" sz="1600" b="1" i="0" u="none" strike="noStrike" kern="1200" cap="none" spc="0" normalizeH="0" baseline="0" noProof="0">
                <a:ln>
                  <a:noFill/>
                </a:ln>
                <a:solidFill>
                  <a:prstClr val="white"/>
                </a:solidFill>
                <a:effectLst/>
                <a:uLnTx/>
                <a:uFillTx/>
                <a:latin typeface="Aptos" panose="02110004020202020204"/>
                <a:ea typeface="+mn-ea"/>
                <a:cs typeface="+mn-cs"/>
              </a:rPr>
              <a:t>name (author)</a:t>
            </a:r>
            <a:r>
              <a:rPr kumimoji="0" lang="en-US" sz="1600" b="0" i="0" u="none" strike="noStrike" kern="1200" cap="none" spc="0" normalizeH="0" baseline="0" noProof="0">
                <a:ln>
                  <a:noFill/>
                </a:ln>
                <a:solidFill>
                  <a:prstClr val="white"/>
                </a:solidFill>
                <a:effectLst/>
                <a:uLnTx/>
                <a:uFillTx/>
                <a:latin typeface="Aptos" panose="02110004020202020204"/>
                <a:ea typeface="+mn-ea"/>
                <a:cs typeface="+mn-cs"/>
              </a:rPr>
              <a:t>.</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600" b="0" i="0" u="none" strike="noStrike" kern="1200" cap="none" spc="0" normalizeH="0" baseline="0" noProof="0">
                <a:ln>
                  <a:noFill/>
                </a:ln>
                <a:solidFill>
                  <a:prstClr val="white"/>
                </a:solidFill>
                <a:effectLst/>
                <a:uLnTx/>
                <a:uFillTx/>
                <a:latin typeface="Aptos" panose="02110004020202020204"/>
                <a:ea typeface="+mn-ea"/>
                <a:cs typeface="+mn-cs"/>
              </a:rPr>
              <a:t>Include the </a:t>
            </a:r>
            <a:r>
              <a:rPr kumimoji="0" lang="en-US" sz="1600" b="1" i="0" u="none" strike="noStrike" kern="1200" cap="none" spc="0" normalizeH="0" baseline="0" noProof="0">
                <a:ln>
                  <a:noFill/>
                </a:ln>
                <a:solidFill>
                  <a:prstClr val="white"/>
                </a:solidFill>
                <a:effectLst/>
                <a:uLnTx/>
                <a:uFillTx/>
                <a:latin typeface="Aptos" panose="02110004020202020204"/>
                <a:ea typeface="+mn-ea"/>
                <a:cs typeface="+mn-cs"/>
              </a:rPr>
              <a:t>date</a:t>
            </a:r>
            <a:r>
              <a:rPr kumimoji="0" lang="en-US" sz="1600" b="0" i="0" u="none" strike="noStrike" kern="1200" cap="none" spc="0" normalizeH="0" baseline="0" noProof="0">
                <a:ln>
                  <a:noFill/>
                </a:ln>
                <a:solidFill>
                  <a:prstClr val="white"/>
                </a:solidFill>
                <a:effectLst/>
                <a:uLnTx/>
                <a:uFillTx/>
                <a:latin typeface="Aptos" panose="02110004020202020204"/>
                <a:ea typeface="+mn-ea"/>
                <a:cs typeface="+mn-cs"/>
              </a:rPr>
              <a:t>.</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600" b="1" i="0" u="none" strike="noStrike" kern="1200" cap="none" spc="0" normalizeH="0" baseline="0" noProof="0">
                <a:ln>
                  <a:noFill/>
                </a:ln>
                <a:solidFill>
                  <a:prstClr val="white"/>
                </a:solidFill>
                <a:effectLst/>
                <a:uLnTx/>
                <a:uFillTx/>
                <a:latin typeface="Aptos" panose="02110004020202020204"/>
                <a:ea typeface="+mn-ea"/>
                <a:cs typeface="+mn-cs"/>
              </a:rPr>
              <a:t>Content Slides:</a:t>
            </a:r>
            <a:endParaRPr kumimoji="0" lang="en-US" sz="1600" b="0" i="0" u="none" strike="noStrike" kern="1200" cap="none" spc="0" normalizeH="0" baseline="0" noProof="0">
              <a:ln>
                <a:noFill/>
              </a:ln>
              <a:solidFill>
                <a:prstClr val="white"/>
              </a:solidFill>
              <a:effectLst/>
              <a:uLnTx/>
              <a:uFillTx/>
              <a:latin typeface="Aptos" panose="02110004020202020204"/>
              <a:ea typeface="+mn-ea"/>
              <a:cs typeface="+mn-cs"/>
            </a:endParaRP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600" b="0" i="0" u="none" strike="noStrike" kern="1200" cap="none" spc="0" normalizeH="0" baseline="0" noProof="0">
                <a:ln>
                  <a:noFill/>
                </a:ln>
                <a:solidFill>
                  <a:prstClr val="white"/>
                </a:solidFill>
                <a:effectLst/>
                <a:uLnTx/>
                <a:uFillTx/>
                <a:latin typeface="Aptos" panose="02110004020202020204"/>
                <a:ea typeface="+mn-ea"/>
                <a:cs typeface="+mn-cs"/>
              </a:rPr>
              <a:t>Create </a:t>
            </a:r>
            <a:r>
              <a:rPr kumimoji="0" lang="en-US" sz="1600" b="1" i="0" u="none" strike="noStrike" kern="1200" cap="none" spc="0" normalizeH="0" baseline="0" noProof="0">
                <a:ln>
                  <a:noFill/>
                </a:ln>
                <a:solidFill>
                  <a:prstClr val="white"/>
                </a:solidFill>
                <a:effectLst/>
                <a:uLnTx/>
                <a:uFillTx/>
                <a:latin typeface="Aptos" panose="02110004020202020204"/>
                <a:ea typeface="+mn-ea"/>
                <a:cs typeface="+mn-cs"/>
              </a:rPr>
              <a:t>a slide</a:t>
            </a:r>
            <a:r>
              <a:rPr kumimoji="0" lang="en-US" sz="1600" b="0" i="0" u="none" strike="noStrike" kern="1200" cap="none" spc="0" normalizeH="0" baseline="0" noProof="0">
                <a:ln>
                  <a:noFill/>
                </a:ln>
                <a:solidFill>
                  <a:prstClr val="white"/>
                </a:solidFill>
                <a:effectLst/>
                <a:uLnTx/>
                <a:uFillTx/>
                <a:latin typeface="Aptos" panose="02110004020202020204"/>
                <a:ea typeface="+mn-ea"/>
                <a:cs typeface="+mn-cs"/>
              </a:rPr>
              <a:t> representing each of the Five Themes of Geography:</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600" b="0" i="0" u="none" strike="noStrike" kern="1200" cap="none" spc="0" normalizeH="0" baseline="0" noProof="0">
                <a:ln>
                  <a:noFill/>
                </a:ln>
                <a:solidFill>
                  <a:prstClr val="white"/>
                </a:solidFill>
                <a:effectLst/>
                <a:uLnTx/>
                <a:uFillTx/>
                <a:latin typeface="Aptos" panose="02110004020202020204"/>
                <a:ea typeface="+mn-ea"/>
                <a:cs typeface="+mn-cs"/>
              </a:rPr>
              <a:t>The slide must include:</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600" b="0" i="0" u="none" strike="noStrike" kern="1200" cap="none" spc="0" normalizeH="0" baseline="0" noProof="0">
                <a:ln>
                  <a:noFill/>
                </a:ln>
                <a:solidFill>
                  <a:prstClr val="white"/>
                </a:solidFill>
                <a:effectLst/>
                <a:uLnTx/>
                <a:uFillTx/>
                <a:latin typeface="Aptos" panose="02110004020202020204"/>
                <a:ea typeface="+mn-ea"/>
                <a:cs typeface="+mn-cs"/>
              </a:rPr>
              <a:t>A </a:t>
            </a:r>
            <a:r>
              <a:rPr kumimoji="0" lang="en-US" sz="1600" b="1" i="0" u="none" strike="noStrike" kern="1200" cap="none" spc="0" normalizeH="0" baseline="0" noProof="0">
                <a:ln>
                  <a:noFill/>
                </a:ln>
                <a:solidFill>
                  <a:prstClr val="white"/>
                </a:solidFill>
                <a:effectLst/>
                <a:uLnTx/>
                <a:uFillTx/>
                <a:latin typeface="Aptos" panose="02110004020202020204"/>
                <a:ea typeface="+mn-ea"/>
                <a:cs typeface="+mn-cs"/>
              </a:rPr>
              <a:t>clear label/title</a:t>
            </a:r>
            <a:r>
              <a:rPr kumimoji="0" lang="en-US" sz="1600" b="0" i="0" u="none" strike="noStrike" kern="1200" cap="none" spc="0" normalizeH="0" baseline="0" noProof="0">
                <a:ln>
                  <a:noFill/>
                </a:ln>
                <a:solidFill>
                  <a:prstClr val="white"/>
                </a:solidFill>
                <a:effectLst/>
                <a:uLnTx/>
                <a:uFillTx/>
                <a:latin typeface="Aptos" panose="02110004020202020204"/>
                <a:ea typeface="+mn-ea"/>
                <a:cs typeface="+mn-cs"/>
              </a:rPr>
              <a:t> of the theme.</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600" b="0" i="0" u="none" strike="noStrike" kern="1200" cap="none" spc="0" normalizeH="0" baseline="0" noProof="0">
                <a:ln>
                  <a:noFill/>
                </a:ln>
                <a:solidFill>
                  <a:prstClr val="white"/>
                </a:solidFill>
                <a:effectLst/>
                <a:uLnTx/>
                <a:uFillTx/>
                <a:latin typeface="Aptos" panose="02110004020202020204"/>
                <a:ea typeface="+mn-ea"/>
                <a:cs typeface="+mn-cs"/>
              </a:rPr>
              <a:t>At least </a:t>
            </a:r>
            <a:r>
              <a:rPr kumimoji="0" lang="en-US" sz="1600" b="1" i="0" u="none" strike="noStrike" kern="1200" cap="none" spc="0" normalizeH="0" baseline="0" noProof="0">
                <a:ln>
                  <a:noFill/>
                </a:ln>
                <a:solidFill>
                  <a:prstClr val="white"/>
                </a:solidFill>
                <a:effectLst/>
                <a:uLnTx/>
                <a:uFillTx/>
                <a:latin typeface="Aptos" panose="02110004020202020204"/>
                <a:ea typeface="+mn-ea"/>
                <a:cs typeface="+mn-cs"/>
              </a:rPr>
              <a:t>one relevant picture</a:t>
            </a:r>
            <a:r>
              <a:rPr kumimoji="0" lang="en-US" sz="1600" b="0" i="0" u="none" strike="noStrike" kern="1200" cap="none" spc="0" normalizeH="0" baseline="0" noProof="0">
                <a:ln>
                  <a:noFill/>
                </a:ln>
                <a:solidFill>
                  <a:prstClr val="white"/>
                </a:solidFill>
                <a:effectLst/>
                <a:uLnTx/>
                <a:uFillTx/>
                <a:latin typeface="Aptos" panose="02110004020202020204"/>
                <a:ea typeface="+mn-ea"/>
                <a:cs typeface="+mn-cs"/>
              </a:rPr>
              <a:t> representing that theme.</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600" b="0" i="0" u="none" strike="noStrike" kern="1200" cap="none" spc="0" normalizeH="0" baseline="0" noProof="0">
                <a:ln>
                  <a:noFill/>
                </a:ln>
                <a:solidFill>
                  <a:prstClr val="white"/>
                </a:solidFill>
                <a:effectLst/>
                <a:uLnTx/>
                <a:uFillTx/>
                <a:latin typeface="Aptos" panose="02110004020202020204"/>
                <a:ea typeface="+mn-ea"/>
                <a:cs typeface="+mn-cs"/>
              </a:rPr>
              <a:t>A </a:t>
            </a:r>
            <a:r>
              <a:rPr kumimoji="0" lang="en-US" sz="1600" b="1" i="0" u="none" strike="noStrike" kern="1200" cap="none" spc="0" normalizeH="0" baseline="0" noProof="0">
                <a:ln>
                  <a:noFill/>
                </a:ln>
                <a:solidFill>
                  <a:prstClr val="white"/>
                </a:solidFill>
                <a:effectLst/>
                <a:uLnTx/>
                <a:uFillTx/>
                <a:latin typeface="Aptos" panose="02110004020202020204"/>
                <a:ea typeface="+mn-ea"/>
                <a:cs typeface="+mn-cs"/>
              </a:rPr>
              <a:t>brief description</a:t>
            </a:r>
            <a:r>
              <a:rPr kumimoji="0" lang="en-US" sz="1600" b="0" i="0" u="none" strike="noStrike" kern="1200" cap="none" spc="0" normalizeH="0" baseline="0" noProof="0">
                <a:ln>
                  <a:noFill/>
                </a:ln>
                <a:solidFill>
                  <a:prstClr val="white"/>
                </a:solidFill>
                <a:effectLst/>
                <a:uLnTx/>
                <a:uFillTx/>
                <a:latin typeface="Aptos" panose="02110004020202020204"/>
                <a:ea typeface="+mn-ea"/>
                <a:cs typeface="+mn-cs"/>
              </a:rPr>
              <a:t> or explanation of the theme.</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600" b="0" i="0" u="none" strike="noStrike" kern="1200" cap="none" spc="0" normalizeH="0" baseline="0" noProof="0">
                <a:ln>
                  <a:noFill/>
                </a:ln>
                <a:solidFill>
                  <a:prstClr val="white"/>
                </a:solidFill>
                <a:effectLst/>
                <a:uLnTx/>
                <a:uFillTx/>
                <a:latin typeface="Aptos" panose="02110004020202020204"/>
                <a:ea typeface="+mn-ea"/>
                <a:cs typeface="+mn-cs"/>
              </a:rPr>
              <a:t>Pictures and text must be </a:t>
            </a:r>
            <a:r>
              <a:rPr kumimoji="0" lang="en-US" sz="1600" b="1" i="0" u="none" strike="noStrike" kern="1200" cap="none" spc="0" normalizeH="0" baseline="0" noProof="0">
                <a:ln>
                  <a:noFill/>
                </a:ln>
                <a:solidFill>
                  <a:prstClr val="white"/>
                </a:solidFill>
                <a:effectLst/>
                <a:uLnTx/>
                <a:uFillTx/>
                <a:latin typeface="Aptos" panose="02110004020202020204"/>
                <a:ea typeface="+mn-ea"/>
                <a:cs typeface="+mn-cs"/>
              </a:rPr>
              <a:t>neatly arranged</a:t>
            </a:r>
            <a:r>
              <a:rPr kumimoji="0" lang="en-US" sz="1600" b="0" i="0" u="none" strike="noStrike" kern="1200" cap="none" spc="0" normalizeH="0" baseline="0" noProof="0">
                <a:ln>
                  <a:noFill/>
                </a:ln>
                <a:solidFill>
                  <a:prstClr val="white"/>
                </a:solidFill>
                <a:effectLst/>
                <a:uLnTx/>
                <a:uFillTx/>
                <a:latin typeface="Aptos" panose="02110004020202020204"/>
                <a:ea typeface="+mn-ea"/>
                <a:cs typeface="+mn-cs"/>
              </a:rPr>
              <a:t> (avoid clutter).</a:t>
            </a:r>
          </a:p>
          <a:p>
            <a:pPr marL="0" indent="0">
              <a:buNone/>
            </a:pPr>
            <a:endParaRPr lang="en-US" sz="2400"/>
          </a:p>
        </p:txBody>
      </p:sp>
      <p:cxnSp>
        <p:nvCxnSpPr>
          <p:cNvPr id="12" name="Straight Connector 11">
            <a:extLst>
              <a:ext uri="{FF2B5EF4-FFF2-40B4-BE49-F238E27FC236}">
                <a16:creationId xmlns:a16="http://schemas.microsoft.com/office/drawing/2014/main" id="{AB963612-E8CB-180E-3035-0C9E75EF5C2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2888250"/>
            <a:ext cx="0" cy="2769135"/>
          </a:xfrm>
          <a:prstGeom prst="line">
            <a:avLst/>
          </a:prstGeom>
          <a:ln w="19050">
            <a:solidFill>
              <a:srgbClr val="7F7F7F"/>
            </a:solidFill>
          </a:ln>
        </p:spPr>
        <p:style>
          <a:lnRef idx="1">
            <a:schemeClr val="accent1"/>
          </a:lnRef>
          <a:fillRef idx="0">
            <a:schemeClr val="accent1"/>
          </a:fillRef>
          <a:effectRef idx="0">
            <a:schemeClr val="accent1"/>
          </a:effectRef>
          <a:fontRef idx="minor">
            <a:schemeClr val="tx1"/>
          </a:fontRef>
        </p:style>
      </p:cxnSp>
      <p:sp>
        <p:nvSpPr>
          <p:cNvPr id="5" name="Content Placeholder 4">
            <a:extLst>
              <a:ext uri="{FF2B5EF4-FFF2-40B4-BE49-F238E27FC236}">
                <a16:creationId xmlns:a16="http://schemas.microsoft.com/office/drawing/2014/main" id="{28A27305-B2F4-37D4-2A88-D70B175492E7}"/>
              </a:ext>
            </a:extLst>
          </p:cNvPr>
          <p:cNvSpPr>
            <a:spLocks noGrp="1"/>
          </p:cNvSpPr>
          <p:nvPr>
            <p:ph sz="half" idx="2"/>
          </p:nvPr>
        </p:nvSpPr>
        <p:spPr>
          <a:xfrm>
            <a:off x="6249564" y="1101491"/>
            <a:ext cx="5739235" cy="5562067"/>
          </a:xfrm>
        </p:spPr>
        <p:txBody>
          <a:bodyPr anchor="t">
            <a:normAutofit fontScale="25000" lnSpcReduction="20000"/>
          </a:bodyPr>
          <a:lstStyle/>
          <a:p>
            <a:r>
              <a:rPr lang="en-US" sz="500" b="1"/>
              <a:t>❏ </a:t>
            </a:r>
            <a:r>
              <a:rPr lang="en-US" sz="8000" b="1"/>
              <a:t>❏ Visuals:</a:t>
            </a:r>
          </a:p>
          <a:p>
            <a:pPr lvl="1"/>
            <a:r>
              <a:rPr lang="en-US" sz="7600"/>
              <a:t>Use </a:t>
            </a:r>
            <a:r>
              <a:rPr lang="en-US" sz="7600" b="1"/>
              <a:t>five or more pictures</a:t>
            </a:r>
            <a:r>
              <a:rPr lang="en-US" sz="7600"/>
              <a:t> that clearly correspond to the five themes.</a:t>
            </a:r>
          </a:p>
          <a:p>
            <a:pPr lvl="1"/>
            <a:r>
              <a:rPr lang="en-US" sz="7600"/>
              <a:t>Label each picture or use captions to explain how it relates to the theme.</a:t>
            </a:r>
          </a:p>
          <a:p>
            <a:r>
              <a:rPr lang="en-US" sz="8000" b="1"/>
              <a:t>❏ Voice-Over:</a:t>
            </a:r>
          </a:p>
          <a:p>
            <a:pPr lvl="1"/>
            <a:r>
              <a:rPr lang="en-US" sz="7600"/>
              <a:t>Add a </a:t>
            </a:r>
            <a:r>
              <a:rPr lang="en-US" sz="7600" b="1"/>
              <a:t>voice-over narration</a:t>
            </a:r>
            <a:r>
              <a:rPr lang="en-US" sz="7600"/>
              <a:t> explaining each slide clearly.</a:t>
            </a:r>
          </a:p>
          <a:p>
            <a:pPr lvl="1"/>
            <a:r>
              <a:rPr lang="en-US" sz="7600"/>
              <a:t>Speak slowly and clearly, giving enough information about the theme and the picture.</a:t>
            </a:r>
          </a:p>
          <a:p>
            <a:r>
              <a:rPr lang="en-US" sz="8000" b="1"/>
              <a:t>❏ Formatting and Neatness:</a:t>
            </a:r>
          </a:p>
          <a:p>
            <a:pPr lvl="1"/>
            <a:r>
              <a:rPr lang="en-US" sz="7600"/>
              <a:t>Keep slides </a:t>
            </a:r>
            <a:r>
              <a:rPr lang="en-US" sz="7600" b="1"/>
              <a:t>clean and organized</a:t>
            </a:r>
            <a:r>
              <a:rPr lang="en-US" sz="7600"/>
              <a:t>.</a:t>
            </a:r>
          </a:p>
          <a:p>
            <a:pPr lvl="1"/>
            <a:r>
              <a:rPr lang="en-US" sz="7600"/>
              <a:t>Use </a:t>
            </a:r>
            <a:r>
              <a:rPr lang="en-US" sz="7600" b="1"/>
              <a:t>readable fonts and sizes</a:t>
            </a:r>
            <a:r>
              <a:rPr lang="en-US" sz="7600"/>
              <a:t>.</a:t>
            </a:r>
          </a:p>
          <a:p>
            <a:pPr lvl="1"/>
            <a:r>
              <a:rPr lang="en-US" sz="7600"/>
              <a:t>Maintain a consistent color scheme and style throughout the presentation.</a:t>
            </a:r>
          </a:p>
          <a:p>
            <a:r>
              <a:rPr lang="en-US" sz="8000" b="1"/>
              <a:t>❏ Final Check:</a:t>
            </a:r>
          </a:p>
          <a:p>
            <a:pPr lvl="1"/>
            <a:r>
              <a:rPr lang="en-US" sz="7600"/>
              <a:t>Review your presentation for </a:t>
            </a:r>
            <a:r>
              <a:rPr lang="en-US" sz="7600" b="1"/>
              <a:t>spelling and grammar</a:t>
            </a:r>
            <a:r>
              <a:rPr lang="en-US" sz="7600"/>
              <a:t>.</a:t>
            </a:r>
          </a:p>
          <a:p>
            <a:pPr lvl="1"/>
            <a:r>
              <a:rPr lang="en-US" sz="7600"/>
              <a:t>Make sure the voice-over is </a:t>
            </a:r>
            <a:r>
              <a:rPr lang="en-US" sz="7600" b="1"/>
              <a:t>audible and clear</a:t>
            </a:r>
            <a:r>
              <a:rPr lang="en-US" sz="7600"/>
              <a:t>.</a:t>
            </a:r>
          </a:p>
          <a:p>
            <a:pPr lvl="1"/>
            <a:r>
              <a:rPr lang="en-US" sz="7600"/>
              <a:t>Confirm all slides have the </a:t>
            </a:r>
            <a:r>
              <a:rPr lang="en-US" sz="7600" b="1"/>
              <a:t>required elements</a:t>
            </a:r>
            <a:r>
              <a:rPr lang="en-US" sz="7600"/>
              <a:t> (title, author, date on title slide; theme label, picture, description on content slides).</a:t>
            </a:r>
          </a:p>
          <a:p>
            <a:endParaRPr lang="en-US" sz="500"/>
          </a:p>
        </p:txBody>
      </p:sp>
    </p:spTree>
    <p:extLst>
      <p:ext uri="{BB962C8B-B14F-4D97-AF65-F5344CB8AC3E}">
        <p14:creationId xmlns:p14="http://schemas.microsoft.com/office/powerpoint/2010/main" val="2597464184"/>
      </p:ext>
    </p:extLst>
  </p:cSld>
  <p:clrMapOvr>
    <a:overrideClrMapping bg1="dk1" tx1="lt1" bg2="dk2" tx2="lt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EFF049-CF69-F039-3577-77DF518827B1}"/>
            </a:ext>
          </a:extLst>
        </p:cNvPr>
        <p:cNvGrpSpPr/>
        <p:nvPr/>
      </p:nvGrpSpPr>
      <p:grpSpPr>
        <a:xfrm>
          <a:off x="0" y="0"/>
          <a:ext cx="0" cy="0"/>
          <a:chOff x="0" y="0"/>
          <a:chExt cx="0" cy="0"/>
        </a:xfrm>
      </p:grpSpPr>
      <p:sp>
        <p:nvSpPr>
          <p:cNvPr id="7" name="Dodecagon 6">
            <a:extLst>
              <a:ext uri="{FF2B5EF4-FFF2-40B4-BE49-F238E27FC236}">
                <a16:creationId xmlns:a16="http://schemas.microsoft.com/office/drawing/2014/main" id="{5AA82A32-54F3-E760-5772-D036B828EF55}"/>
              </a:ext>
            </a:extLst>
          </p:cNvPr>
          <p:cNvSpPr/>
          <p:nvPr/>
        </p:nvSpPr>
        <p:spPr bwMode="auto">
          <a:xfrm>
            <a:off x="115528" y="73819"/>
            <a:ext cx="952500" cy="787400"/>
          </a:xfrm>
          <a:prstGeom prst="dodecagon">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0" i="0" u="none" strike="noStrike" kern="1200" cap="none" spc="0" normalizeH="0" baseline="0" noProof="0">
                <a:ln>
                  <a:noFill/>
                </a:ln>
                <a:solidFill>
                  <a:srgbClr val="003366"/>
                </a:solidFill>
                <a:effectLst/>
                <a:uLnTx/>
                <a:uFillTx/>
                <a:latin typeface="Tahoma"/>
                <a:ea typeface="+mn-ea"/>
                <a:cs typeface="+mn-cs"/>
              </a:rPr>
              <a:t>12</a:t>
            </a:r>
          </a:p>
        </p:txBody>
      </p:sp>
      <p:sp>
        <p:nvSpPr>
          <p:cNvPr id="2" name="Title 1">
            <a:extLst>
              <a:ext uri="{FF2B5EF4-FFF2-40B4-BE49-F238E27FC236}">
                <a16:creationId xmlns:a16="http://schemas.microsoft.com/office/drawing/2014/main" id="{8C3BA560-B4BC-14E3-2832-FD21B5789333}"/>
              </a:ext>
            </a:extLst>
          </p:cNvPr>
          <p:cNvSpPr>
            <a:spLocks noGrp="1"/>
          </p:cNvSpPr>
          <p:nvPr>
            <p:ph type="title"/>
          </p:nvPr>
        </p:nvSpPr>
        <p:spPr>
          <a:xfrm>
            <a:off x="401109" y="302932"/>
            <a:ext cx="4948238" cy="993775"/>
          </a:xfrm>
        </p:spPr>
        <p:txBody>
          <a:bodyPr>
            <a:normAutofit fontScale="90000"/>
          </a:bodyPr>
          <a:lstStyle/>
          <a:p>
            <a:pPr algn="ctr">
              <a:defRPr/>
            </a:pPr>
            <a:r>
              <a:rPr lang="en-US">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rPr>
              <a:t>Physical Geography</a:t>
            </a:r>
          </a:p>
        </p:txBody>
      </p:sp>
      <p:sp>
        <p:nvSpPr>
          <p:cNvPr id="8" name="Text Placeholder 7">
            <a:extLst>
              <a:ext uri="{FF2B5EF4-FFF2-40B4-BE49-F238E27FC236}">
                <a16:creationId xmlns:a16="http://schemas.microsoft.com/office/drawing/2014/main" id="{923E33FF-C0F1-AFC9-C37A-8953068ADA91}"/>
              </a:ext>
            </a:extLst>
          </p:cNvPr>
          <p:cNvSpPr>
            <a:spLocks noGrp="1"/>
          </p:cNvSpPr>
          <p:nvPr>
            <p:ph type="body" sz="quarter" idx="3"/>
          </p:nvPr>
        </p:nvSpPr>
        <p:spPr>
          <a:xfrm>
            <a:off x="6022976" y="312738"/>
            <a:ext cx="4100513" cy="309562"/>
          </a:xfrm>
        </p:spPr>
        <p:txBody>
          <a:bodyPr>
            <a:normAutofit fontScale="70000" lnSpcReduction="20000"/>
          </a:bodyPr>
          <a:lstStyle/>
          <a:p>
            <a:pPr algn="ctr">
              <a:defRPr/>
            </a:pPr>
            <a:r>
              <a:rPr lang="en-US"/>
              <a:t>Vocabulary</a:t>
            </a:r>
          </a:p>
        </p:txBody>
      </p:sp>
      <p:sp>
        <p:nvSpPr>
          <p:cNvPr id="9" name="Content Placeholder 8">
            <a:extLst>
              <a:ext uri="{FF2B5EF4-FFF2-40B4-BE49-F238E27FC236}">
                <a16:creationId xmlns:a16="http://schemas.microsoft.com/office/drawing/2014/main" id="{E48381B8-456D-410C-9F6C-E969DCFC45E0}"/>
              </a:ext>
            </a:extLst>
          </p:cNvPr>
          <p:cNvSpPr>
            <a:spLocks noGrp="1"/>
          </p:cNvSpPr>
          <p:nvPr>
            <p:ph sz="quarter" idx="4"/>
          </p:nvPr>
        </p:nvSpPr>
        <p:spPr>
          <a:xfrm>
            <a:off x="6153151" y="622300"/>
            <a:ext cx="4789504" cy="2211335"/>
          </a:xfrm>
        </p:spPr>
        <p:txBody>
          <a:bodyPr>
            <a:normAutofit/>
          </a:bodyPr>
          <a:lstStyle/>
          <a:p>
            <a:pPr marL="457200" indent="-457200">
              <a:buFont typeface="+mj-lt"/>
              <a:buAutoNum type="arabicPeriod"/>
              <a:defRPr/>
            </a:pPr>
            <a:r>
              <a:rPr lang="en-US" sz="2000" b="1">
                <a:solidFill>
                  <a:srgbClr val="222222"/>
                </a:solidFill>
                <a:effectLst/>
                <a:latin typeface="Roboto" panose="02000000000000000000" pitchFamily="2" charset="0"/>
              </a:rPr>
              <a:t>Movement</a:t>
            </a:r>
          </a:p>
          <a:p>
            <a:pPr marL="457200" indent="-457200">
              <a:buFont typeface="+mj-lt"/>
              <a:buAutoNum type="arabicPeriod"/>
              <a:defRPr/>
            </a:pPr>
            <a:r>
              <a:rPr lang="en-US" sz="2000" b="1">
                <a:solidFill>
                  <a:srgbClr val="222222"/>
                </a:solidFill>
                <a:effectLst/>
                <a:latin typeface="Roboto" panose="02000000000000000000" pitchFamily="2" charset="0"/>
              </a:rPr>
              <a:t>Regions</a:t>
            </a:r>
          </a:p>
          <a:p>
            <a:pPr marL="457200" indent="-457200">
              <a:buFont typeface="+mj-lt"/>
              <a:buAutoNum type="arabicPeriod"/>
              <a:defRPr/>
            </a:pPr>
            <a:r>
              <a:rPr lang="en-US" sz="2000" b="1">
                <a:solidFill>
                  <a:srgbClr val="222222"/>
                </a:solidFill>
                <a:effectLst/>
                <a:latin typeface="Roboto" panose="02000000000000000000" pitchFamily="2" charset="0"/>
              </a:rPr>
              <a:t>Location</a:t>
            </a:r>
          </a:p>
          <a:p>
            <a:pPr marL="457200" indent="-457200">
              <a:buFont typeface="+mj-lt"/>
              <a:buAutoNum type="arabicPeriod"/>
              <a:defRPr/>
            </a:pPr>
            <a:r>
              <a:rPr lang="en-US" sz="2000" b="1">
                <a:solidFill>
                  <a:srgbClr val="222222"/>
                </a:solidFill>
                <a:effectLst/>
                <a:latin typeface="Roboto" panose="02000000000000000000" pitchFamily="2" charset="0"/>
              </a:rPr>
              <a:t>Human Environmental Interaction</a:t>
            </a:r>
          </a:p>
          <a:p>
            <a:pPr marL="457200" indent="-457200">
              <a:buFont typeface="+mj-lt"/>
              <a:buAutoNum type="arabicPeriod"/>
              <a:defRPr/>
            </a:pPr>
            <a:r>
              <a:rPr lang="en-US" sz="2000" b="1">
                <a:solidFill>
                  <a:srgbClr val="222222"/>
                </a:solidFill>
                <a:effectLst/>
                <a:latin typeface="Roboto" panose="02000000000000000000" pitchFamily="2" charset="0"/>
              </a:rPr>
              <a:t>Place</a:t>
            </a:r>
          </a:p>
          <a:p>
            <a:pPr marL="457200" indent="-457200">
              <a:buFont typeface="+mj-lt"/>
              <a:buAutoNum type="arabicPeriod"/>
              <a:defRPr/>
            </a:pPr>
            <a:endParaRPr lang="en-US" sz="2000" b="1">
              <a:solidFill>
                <a:srgbClr val="222222"/>
              </a:solidFill>
              <a:effectLst/>
              <a:latin typeface="Roboto" panose="02000000000000000000" pitchFamily="2" charset="0"/>
            </a:endParaRPr>
          </a:p>
          <a:p>
            <a:pPr>
              <a:defRPr/>
            </a:pPr>
            <a:endParaRPr lang="en-US" sz="1500">
              <a:solidFill>
                <a:srgbClr val="222222"/>
              </a:solidFill>
              <a:effectLst/>
              <a:latin typeface="Roboto" panose="02000000000000000000" pitchFamily="2" charset="0"/>
            </a:endParaRPr>
          </a:p>
        </p:txBody>
      </p:sp>
      <p:sp>
        <p:nvSpPr>
          <p:cNvPr id="5" name="Rectangle: Rounded Corners 4">
            <a:extLst>
              <a:ext uri="{FF2B5EF4-FFF2-40B4-BE49-F238E27FC236}">
                <a16:creationId xmlns:a16="http://schemas.microsoft.com/office/drawing/2014/main" id="{B2C6C21A-5EF4-298F-D136-EF00366F3A2E}"/>
              </a:ext>
            </a:extLst>
          </p:cNvPr>
          <p:cNvSpPr/>
          <p:nvPr/>
        </p:nvSpPr>
        <p:spPr>
          <a:xfrm>
            <a:off x="591778" y="733985"/>
            <a:ext cx="803637" cy="403691"/>
          </a:xfrm>
          <a:prstGeom prst="round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a:ln w="12700">
                  <a:solidFill>
                    <a:srgbClr val="B6C8FF">
                      <a:lumMod val="50000"/>
                    </a:srgbClr>
                  </a:solidFill>
                  <a:prstDash val="solid"/>
                </a:ln>
                <a:pattFill prst="narHorz">
                  <a:fgClr>
                    <a:srgbClr val="B6C8FF"/>
                  </a:fgClr>
                  <a:bgClr>
                    <a:srgbClr val="B6C8FF">
                      <a:lumMod val="40000"/>
                      <a:lumOff val="60000"/>
                    </a:srgbClr>
                  </a:bgClr>
                </a:pattFill>
                <a:effectLst>
                  <a:innerShdw blurRad="177800">
                    <a:srgbClr val="B6C8FF">
                      <a:lumMod val="50000"/>
                    </a:srgbClr>
                  </a:innerShdw>
                </a:effectLst>
                <a:uLnTx/>
                <a:uFillTx/>
                <a:latin typeface="Tahoma"/>
                <a:ea typeface="+mn-ea"/>
                <a:cs typeface="+mn-cs"/>
              </a:rPr>
              <a:t>Days</a:t>
            </a:r>
          </a:p>
        </p:txBody>
      </p:sp>
      <p:sp>
        <p:nvSpPr>
          <p:cNvPr id="10" name="Rectangle: Rounded Corners 9">
            <a:extLst>
              <a:ext uri="{FF2B5EF4-FFF2-40B4-BE49-F238E27FC236}">
                <a16:creationId xmlns:a16="http://schemas.microsoft.com/office/drawing/2014/main" id="{3B5FD873-3BF4-CB55-26BD-F31A98915346}"/>
              </a:ext>
            </a:extLst>
          </p:cNvPr>
          <p:cNvSpPr/>
          <p:nvPr/>
        </p:nvSpPr>
        <p:spPr>
          <a:xfrm>
            <a:off x="121181" y="1455738"/>
            <a:ext cx="4424362" cy="5402262"/>
          </a:xfrm>
          <a:prstGeom prst="roundRect">
            <a:avLst/>
          </a:prstGeom>
          <a:ln/>
        </p:spPr>
        <p:style>
          <a:lnRef idx="1">
            <a:schemeClr val="accent3"/>
          </a:lnRef>
          <a:fillRef idx="2">
            <a:schemeClr val="accent3"/>
          </a:fillRef>
          <a:effectRef idx="1">
            <a:schemeClr val="accent3"/>
          </a:effectRef>
          <a:fontRef idx="minor">
            <a:schemeClr val="dk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a:ln>
                  <a:noFill/>
                </a:ln>
                <a:solidFill>
                  <a:srgbClr val="5D93FF"/>
                </a:solidFill>
                <a:effectLst/>
                <a:uLnTx/>
                <a:uFillTx/>
                <a:latin typeface="Alasassy Caps" pitchFamily="2" charset="0"/>
                <a:ea typeface="+mn-ea"/>
                <a:cs typeface="+mn-cs"/>
              </a:rPr>
              <a:t>Learning Target: </a:t>
            </a:r>
            <a:r>
              <a:rPr kumimoji="0" lang="en-US" sz="2000" b="0" i="0" u="none" strike="noStrike" kern="1200" cap="none" spc="0" normalizeH="0" baseline="0" noProof="0">
                <a:ln>
                  <a:noFill/>
                </a:ln>
                <a:solidFill>
                  <a:srgbClr val="222222"/>
                </a:solidFill>
                <a:effectLst/>
                <a:uLnTx/>
                <a:uFillTx/>
                <a:latin typeface="Roboto" panose="02000000000000000000" pitchFamily="2" charset="0"/>
                <a:ea typeface="Calibri" panose="020F0502020204030204" pitchFamily="34" charset="0"/>
                <a:cs typeface="Times New Roman" panose="02020603050405020304" pitchFamily="18" charset="0"/>
              </a:rPr>
              <a:t>I can identify and describe climates and locations of major physical features of North, Central, and South America</a:t>
            </a:r>
            <a:r>
              <a:rPr kumimoji="0" lang="en-US" sz="2000" b="0" i="0" u="none" strike="noStrike" kern="1200" cap="none" spc="0" normalizeH="0" baseline="0" noProof="0">
                <a:ln>
                  <a:noFill/>
                </a:ln>
                <a:solidFill>
                  <a:srgbClr val="003366"/>
                </a:solidFill>
                <a:effectLst/>
                <a:uLnTx/>
                <a:uFillTx/>
                <a:latin typeface="Tahoma"/>
                <a:ea typeface="+mn-ea"/>
                <a:cs typeface="+mn-cs"/>
              </a:rPr>
              <a:t>. </a:t>
            </a:r>
            <a:endParaRPr kumimoji="0" lang="en-US" sz="2000" b="0" i="0" u="none" strike="noStrike" kern="1200" cap="none" spc="0" normalizeH="0" baseline="0" noProof="0">
              <a:ln>
                <a:noFill/>
              </a:ln>
              <a:solidFill>
                <a:srgbClr val="5D93FF"/>
              </a:solidFill>
              <a:effectLst/>
              <a:uLnTx/>
              <a:uFillTx/>
              <a:latin typeface="Alasassy Caps" pitchFamily="2"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a:ln>
                  <a:noFill/>
                </a:ln>
                <a:solidFill>
                  <a:srgbClr val="5D93FF"/>
                </a:solidFill>
                <a:effectLst/>
                <a:uLnTx/>
                <a:uFillTx/>
                <a:latin typeface="Alasassy Caps" pitchFamily="2" charset="0"/>
                <a:ea typeface="+mn-ea"/>
                <a:cs typeface="+mn-cs"/>
              </a:rPr>
              <a:t>Success Criteria: I can explain:</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2000" b="0" i="0" u="none" strike="noStrike" kern="1200" cap="none" spc="0" normalizeH="0" baseline="0" noProof="0">
                <a:ln>
                  <a:noFill/>
                </a:ln>
                <a:solidFill>
                  <a:srgbClr val="222222"/>
                </a:solidFill>
                <a:effectLst/>
                <a:uLnTx/>
                <a:uFillTx/>
                <a:latin typeface="Roboto" panose="02000000000000000000" pitchFamily="2" charset="0"/>
                <a:ea typeface="+mn-ea"/>
                <a:cs typeface="+mn-cs"/>
              </a:rPr>
              <a:t>I can identify and describe climates and locations of major physical features of a region.</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2000" b="0" i="0" u="none" strike="noStrike" kern="1200" cap="none" spc="0" normalizeH="0" baseline="0" noProof="0">
                <a:ln>
                  <a:noFill/>
                </a:ln>
                <a:solidFill>
                  <a:srgbClr val="222222"/>
                </a:solidFill>
                <a:effectLst/>
                <a:uLnTx/>
                <a:uFillTx/>
                <a:latin typeface="Roboto" panose="02000000000000000000" pitchFamily="2" charset="0"/>
                <a:ea typeface="+mn-ea"/>
                <a:cs typeface="+mn-cs"/>
              </a:rPr>
              <a:t>I can explain how these physical characteristics impact settlement patterns</a:t>
            </a:r>
            <a:endParaRPr kumimoji="0" lang="en-US" sz="2000" b="0" i="0" u="none" strike="noStrike" kern="1200" cap="none" spc="0" normalizeH="0" baseline="0" noProof="0">
              <a:ln>
                <a:noFill/>
              </a:ln>
              <a:solidFill>
                <a:srgbClr val="5D93FF"/>
              </a:solidFill>
              <a:effectLst/>
              <a:uLnTx/>
              <a:uFillTx/>
              <a:latin typeface="Alasassy Caps" pitchFamily="2" charset="0"/>
              <a:ea typeface="+mn-ea"/>
              <a:cs typeface="+mn-cs"/>
            </a:endParaRPr>
          </a:p>
        </p:txBody>
      </p:sp>
      <p:sp>
        <p:nvSpPr>
          <p:cNvPr id="11" name="Rectangle: Top Corners Rounded 10">
            <a:extLst>
              <a:ext uri="{FF2B5EF4-FFF2-40B4-BE49-F238E27FC236}">
                <a16:creationId xmlns:a16="http://schemas.microsoft.com/office/drawing/2014/main" id="{11D86983-9A12-5730-4904-0BCF44E0F018}"/>
              </a:ext>
            </a:extLst>
          </p:cNvPr>
          <p:cNvSpPr/>
          <p:nvPr/>
        </p:nvSpPr>
        <p:spPr>
          <a:xfrm>
            <a:off x="4388340" y="5761037"/>
            <a:ext cx="4322763" cy="1096963"/>
          </a:xfrm>
          <a:prstGeom prst="round2SameRect">
            <a:avLst/>
          </a:prstGeom>
          <a:solidFill>
            <a:srgbClr val="7030A0"/>
          </a:solidFill>
        </p:spPr>
        <p:style>
          <a:lnRef idx="2">
            <a:schemeClr val="accent4">
              <a:shade val="15000"/>
            </a:schemeClr>
          </a:lnRef>
          <a:fillRef idx="1">
            <a:schemeClr val="accent4"/>
          </a:fillRef>
          <a:effectRef idx="0">
            <a:schemeClr val="accent4"/>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rgbClr val="5D93FF"/>
                </a:solidFill>
                <a:effectLst/>
                <a:uLnTx/>
                <a:uFillTx/>
                <a:latin typeface="Tahoma"/>
                <a:ea typeface="+mn-ea"/>
                <a:cs typeface="+mn-cs"/>
              </a:rPr>
              <a:t>Collage is due daily!</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rgbClr val="5D93FF"/>
                </a:solidFill>
                <a:effectLst/>
                <a:uLnTx/>
                <a:uFillTx/>
                <a:latin typeface="Tahoma"/>
                <a:ea typeface="+mn-ea"/>
                <a:cs typeface="+mn-cs"/>
              </a:rPr>
              <a:t>Submit on Canvas</a:t>
            </a:r>
          </a:p>
        </p:txBody>
      </p:sp>
      <p:sp>
        <p:nvSpPr>
          <p:cNvPr id="3" name="TextBox 2">
            <a:extLst>
              <a:ext uri="{FF2B5EF4-FFF2-40B4-BE49-F238E27FC236}">
                <a16:creationId xmlns:a16="http://schemas.microsoft.com/office/drawing/2014/main" id="{6BA7B73D-0C1D-C775-2629-F779F6FFFC06}"/>
              </a:ext>
            </a:extLst>
          </p:cNvPr>
          <p:cNvSpPr txBox="1"/>
          <p:nvPr/>
        </p:nvSpPr>
        <p:spPr>
          <a:xfrm>
            <a:off x="5349347" y="3220278"/>
            <a:ext cx="6090592" cy="138499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prstClr val="black"/>
                </a:solidFill>
                <a:latin typeface="Aptos" panose="02110004020202020204"/>
              </a:rPr>
              <a:t> </a:t>
            </a:r>
            <a:r>
              <a:rPr lang="en-US" sz="2800" dirty="0">
                <a:solidFill>
                  <a:prstClr val="black"/>
                </a:solidFill>
                <a:latin typeface="Aptos" panose="02110004020202020204"/>
              </a:rPr>
              <a:t>Bell Ringer: “How might the climate of a place affect the way people live, the jobs they do, or the food they eat?”</a:t>
            </a:r>
            <a:endPar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6676205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limatic zones of South America ...">
            <a:extLst>
              <a:ext uri="{FF2B5EF4-FFF2-40B4-BE49-F238E27FC236}">
                <a16:creationId xmlns:a16="http://schemas.microsoft.com/office/drawing/2014/main" id="{507D78A1-2405-F5A9-5E5B-940F5A16F76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0160" y="182880"/>
            <a:ext cx="8036560" cy="6502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04217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C77FC6-9898-5D14-58EF-EB81E700408F}"/>
              </a:ext>
            </a:extLst>
          </p:cNvPr>
          <p:cNvSpPr>
            <a:spLocks noGrp="1"/>
          </p:cNvSpPr>
          <p:nvPr>
            <p:ph type="title"/>
          </p:nvPr>
        </p:nvSpPr>
        <p:spPr/>
        <p:txBody>
          <a:bodyPr/>
          <a:lstStyle/>
          <a:p>
            <a:r>
              <a:rPr lang="en-US"/>
              <a:t>Mini Lesson</a:t>
            </a:r>
          </a:p>
        </p:txBody>
      </p:sp>
      <p:graphicFrame>
        <p:nvGraphicFramePr>
          <p:cNvPr id="8" name="Content Placeholder 7">
            <a:extLst>
              <a:ext uri="{FF2B5EF4-FFF2-40B4-BE49-F238E27FC236}">
                <a16:creationId xmlns:a16="http://schemas.microsoft.com/office/drawing/2014/main" id="{B1021550-1FDB-E529-37A8-04B5DD7850E6}"/>
              </a:ext>
            </a:extLst>
          </p:cNvPr>
          <p:cNvGraphicFramePr>
            <a:graphicFrameLocks noGrp="1"/>
          </p:cNvGraphicFramePr>
          <p:nvPr>
            <p:ph sz="half" idx="2"/>
            <p:extLst>
              <p:ext uri="{D42A27DB-BD31-4B8C-83A1-F6EECF244321}">
                <p14:modId xmlns:p14="http://schemas.microsoft.com/office/powerpoint/2010/main" val="464779911"/>
              </p:ext>
            </p:extLst>
          </p:nvPr>
        </p:nvGraphicFramePr>
        <p:xfrm>
          <a:off x="1495424" y="1310195"/>
          <a:ext cx="8867775" cy="826580"/>
        </p:xfrm>
        <a:graphic>
          <a:graphicData uri="http://schemas.openxmlformats.org/drawingml/2006/table">
            <a:tbl>
              <a:tblPr>
                <a:tableStyleId>{5C22544A-7EE6-4342-B048-85BDC9FD1C3A}</a:tableStyleId>
              </a:tblPr>
              <a:tblGrid>
                <a:gridCol w="8867775">
                  <a:extLst>
                    <a:ext uri="{9D8B030D-6E8A-4147-A177-3AD203B41FA5}">
                      <a16:colId xmlns:a16="http://schemas.microsoft.com/office/drawing/2014/main" val="2429574886"/>
                    </a:ext>
                  </a:extLst>
                </a:gridCol>
              </a:tblGrid>
              <a:tr h="826580">
                <a:tc>
                  <a:txBody>
                    <a:bodyPr/>
                    <a:lstStyle/>
                    <a:p>
                      <a:pPr marL="0" marR="0" algn="l">
                        <a:lnSpc>
                          <a:spcPct val="107000"/>
                        </a:lnSpc>
                        <a:spcAft>
                          <a:spcPts val="800"/>
                        </a:spcAft>
                        <a:buNone/>
                      </a:pPr>
                      <a:r>
                        <a:rPr lang="en-US" sz="2400">
                          <a:effectLst/>
                        </a:rPr>
                        <a:t>“If you had to pick one place to live, which would you choose and why? What challenges or benefits might you expect there?”</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56108" marR="56108" marT="0" marB="0"/>
                </a:tc>
                <a:extLst>
                  <a:ext uri="{0D108BD9-81ED-4DB2-BD59-A6C34878D82A}">
                    <a16:rowId xmlns:a16="http://schemas.microsoft.com/office/drawing/2014/main" val="2515925295"/>
                  </a:ext>
                </a:extLst>
              </a:tr>
            </a:tbl>
          </a:graphicData>
        </a:graphic>
      </p:graphicFrame>
      <p:sp>
        <p:nvSpPr>
          <p:cNvPr id="6" name="Content Placeholder 5">
            <a:extLst>
              <a:ext uri="{FF2B5EF4-FFF2-40B4-BE49-F238E27FC236}">
                <a16:creationId xmlns:a16="http://schemas.microsoft.com/office/drawing/2014/main" id="{9381D370-FC01-2ADD-99B4-0F90ECFD644F}"/>
              </a:ext>
            </a:extLst>
          </p:cNvPr>
          <p:cNvSpPr>
            <a:spLocks noGrp="1"/>
          </p:cNvSpPr>
          <p:nvPr>
            <p:ph sz="quarter" idx="4"/>
          </p:nvPr>
        </p:nvSpPr>
        <p:spPr>
          <a:xfrm>
            <a:off x="3050118" y="2532062"/>
            <a:ext cx="5389033" cy="3951288"/>
          </a:xfrm>
        </p:spPr>
        <p:txBody>
          <a:bodyPr/>
          <a:lstStyle/>
          <a:p>
            <a:endParaRPr lang="en-US"/>
          </a:p>
        </p:txBody>
      </p:sp>
      <p:sp>
        <p:nvSpPr>
          <p:cNvPr id="7" name="Date Placeholder 6">
            <a:extLst>
              <a:ext uri="{FF2B5EF4-FFF2-40B4-BE49-F238E27FC236}">
                <a16:creationId xmlns:a16="http://schemas.microsoft.com/office/drawing/2014/main" id="{02508C5A-4B37-0DEC-BB97-47660DD69370}"/>
              </a:ext>
            </a:extLst>
          </p:cNvPr>
          <p:cNvSpPr>
            <a:spLocks noGrp="1"/>
          </p:cNvSpPr>
          <p:nvPr>
            <p:ph type="dt" sz="half" idx="10"/>
          </p:nvPr>
        </p:nvSpPr>
        <p:spPr/>
        <p:txBody>
          <a:bodyPr/>
          <a:lstStyle/>
          <a:p>
            <a:pPr>
              <a:defRPr/>
            </a:pPr>
            <a:r>
              <a:rPr lang="en-US" altLang="en-US"/>
              <a:t>OwlTeacher.com</a:t>
            </a:r>
          </a:p>
        </p:txBody>
      </p:sp>
      <p:pic>
        <p:nvPicPr>
          <p:cNvPr id="1026" name="Picture 2" descr="House in the Mountains / Gluck+ | ArchDaily">
            <a:extLst>
              <a:ext uri="{FF2B5EF4-FFF2-40B4-BE49-F238E27FC236}">
                <a16:creationId xmlns:a16="http://schemas.microsoft.com/office/drawing/2014/main" id="{6F33033D-00D4-0F38-C72C-78681C29DFF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1217" y="2457449"/>
            <a:ext cx="3474508" cy="364807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3 Awesome Boathouses - The Lake Anna ...">
            <a:extLst>
              <a:ext uri="{FF2B5EF4-FFF2-40B4-BE49-F238E27FC236}">
                <a16:creationId xmlns:a16="http://schemas.microsoft.com/office/drawing/2014/main" id="{AC9F2508-4EE7-4A68-356E-89879028BCB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70400" y="2398712"/>
            <a:ext cx="3692525" cy="370681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pressive Desert Houses">
            <a:extLst>
              <a:ext uri="{FF2B5EF4-FFF2-40B4-BE49-F238E27FC236}">
                <a16:creationId xmlns:a16="http://schemas.microsoft.com/office/drawing/2014/main" id="{92187D87-9D33-51BC-A095-7331E333FA5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37600" y="2398712"/>
            <a:ext cx="3273425" cy="38465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87702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2AE8FC-7547-CE9A-2175-3A636F4EC2FD}"/>
              </a:ext>
            </a:extLst>
          </p:cNvPr>
          <p:cNvSpPr>
            <a:spLocks noGrp="1"/>
          </p:cNvSpPr>
          <p:nvPr>
            <p:ph type="title"/>
          </p:nvPr>
        </p:nvSpPr>
        <p:spPr/>
        <p:txBody>
          <a:bodyPr/>
          <a:lstStyle/>
          <a:p>
            <a:r>
              <a:rPr lang="en-US" dirty="0"/>
              <a:t>South America </a:t>
            </a:r>
            <a:r>
              <a:rPr lang="en-US"/>
              <a:t>Physical Features</a:t>
            </a:r>
          </a:p>
        </p:txBody>
      </p:sp>
      <p:sp>
        <p:nvSpPr>
          <p:cNvPr id="3" name="Content Placeholder 2">
            <a:extLst>
              <a:ext uri="{FF2B5EF4-FFF2-40B4-BE49-F238E27FC236}">
                <a16:creationId xmlns:a16="http://schemas.microsoft.com/office/drawing/2014/main" id="{9F38B276-9EB9-9007-F66E-3B834CCD218B}"/>
              </a:ext>
            </a:extLst>
          </p:cNvPr>
          <p:cNvSpPr>
            <a:spLocks noGrp="1"/>
          </p:cNvSpPr>
          <p:nvPr>
            <p:ph idx="1"/>
          </p:nvPr>
        </p:nvSpPr>
        <p:spPr/>
        <p:txBody>
          <a:bodyPr/>
          <a:lstStyle/>
          <a:p>
            <a:r>
              <a:rPr lang="en-US" dirty="0"/>
              <a:t>Students will create a collage (a series of pictures and/or drawings that tells a story or follows a common theme) that explains key physical features of South America. </a:t>
            </a:r>
          </a:p>
          <a:p>
            <a:endParaRPr lang="en-US" dirty="0"/>
          </a:p>
        </p:txBody>
      </p:sp>
    </p:spTree>
    <p:extLst>
      <p:ext uri="{BB962C8B-B14F-4D97-AF65-F5344CB8AC3E}">
        <p14:creationId xmlns:p14="http://schemas.microsoft.com/office/powerpoint/2010/main" val="20201096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77D72764-7224-6AB8-47A7-C925328C530C}"/>
              </a:ext>
            </a:extLst>
          </p:cNvPr>
          <p:cNvSpPr txBox="1">
            <a:spLocks noChangeArrowheads="1"/>
          </p:cNvSpPr>
          <p:nvPr/>
        </p:nvSpPr>
        <p:spPr bwMode="auto">
          <a:xfrm>
            <a:off x="1981200" y="292100"/>
            <a:ext cx="8229600" cy="1333500"/>
          </a:xfrm>
          <a:prstGeom prst="rect">
            <a:avLst/>
          </a:prstGeom>
          <a:noFill/>
          <a:ln>
            <a:noFill/>
          </a:ln>
          <a:effectLst/>
        </p:spPr>
        <p:txBody>
          <a:bodyPr anchor="ctr"/>
          <a:lstStyle>
            <a:lvl1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Tahoma" charset="0"/>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Tahoma" charset="0"/>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Tahoma" charset="0"/>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Tahoma" charset="0"/>
              </a:defRPr>
            </a:lvl9pPr>
          </a:lstStyle>
          <a:p>
            <a:pPr algn="ctr" eaLnBrk="1" hangingPunct="1">
              <a:defRPr/>
            </a:pPr>
            <a:r>
              <a:rPr lang="en-US" altLang="en-US" sz="7200" u="sng" kern="0">
                <a:latin typeface="Britannic Bold" panose="020B0903060703020204" pitchFamily="34" charset="0"/>
              </a:rPr>
              <a:t>The Five Themes</a:t>
            </a:r>
          </a:p>
        </p:txBody>
      </p:sp>
      <p:sp>
        <p:nvSpPr>
          <p:cNvPr id="2" name="Title 1">
            <a:extLst>
              <a:ext uri="{FF2B5EF4-FFF2-40B4-BE49-F238E27FC236}">
                <a16:creationId xmlns:a16="http://schemas.microsoft.com/office/drawing/2014/main" id="{C57D459E-BC50-7D48-9CCD-08FC74109D1A}"/>
              </a:ext>
            </a:extLst>
          </p:cNvPr>
          <p:cNvSpPr>
            <a:spLocks noGrp="1"/>
          </p:cNvSpPr>
          <p:nvPr>
            <p:ph type="title"/>
          </p:nvPr>
        </p:nvSpPr>
        <p:spPr>
          <a:xfrm>
            <a:off x="838200" y="1673976"/>
            <a:ext cx="10515600" cy="1325563"/>
          </a:xfrm>
        </p:spPr>
        <p:txBody>
          <a:bodyPr/>
          <a:lstStyle/>
          <a:p>
            <a:r>
              <a:rPr lang="en-US"/>
              <a:t>Cornell Notes Questions</a:t>
            </a:r>
          </a:p>
        </p:txBody>
      </p:sp>
      <p:sp>
        <p:nvSpPr>
          <p:cNvPr id="3" name="Content Placeholder 2">
            <a:extLst>
              <a:ext uri="{FF2B5EF4-FFF2-40B4-BE49-F238E27FC236}">
                <a16:creationId xmlns:a16="http://schemas.microsoft.com/office/drawing/2014/main" id="{6BC7290E-6EF7-8C33-5CE5-C35EA84B5396}"/>
              </a:ext>
            </a:extLst>
          </p:cNvPr>
          <p:cNvSpPr>
            <a:spLocks noGrp="1"/>
          </p:cNvSpPr>
          <p:nvPr>
            <p:ph idx="1"/>
          </p:nvPr>
        </p:nvSpPr>
        <p:spPr>
          <a:xfrm>
            <a:off x="838200" y="2803491"/>
            <a:ext cx="10515600" cy="3373472"/>
          </a:xfrm>
        </p:spPr>
        <p:txBody>
          <a:bodyPr/>
          <a:lstStyle/>
          <a:p>
            <a:pPr marL="514350" indent="-514350">
              <a:buFont typeface="+mj-lt"/>
              <a:buAutoNum type="arabicPeriod"/>
            </a:pPr>
            <a:r>
              <a:rPr lang="en-US"/>
              <a:t>What does movement explain?</a:t>
            </a:r>
          </a:p>
          <a:p>
            <a:pPr marL="514350" indent="-514350">
              <a:buFont typeface="+mj-lt"/>
              <a:buAutoNum type="arabicPeriod"/>
            </a:pPr>
            <a:r>
              <a:rPr lang="en-US"/>
              <a:t>What are the unifying characteristics of a region?</a:t>
            </a:r>
          </a:p>
          <a:p>
            <a:pPr marL="514350" indent="-514350">
              <a:buFont typeface="+mj-lt"/>
              <a:buAutoNum type="arabicPeriod"/>
            </a:pPr>
            <a:r>
              <a:rPr lang="en-US"/>
              <a:t>Why do geographers study interactions?</a:t>
            </a:r>
          </a:p>
          <a:p>
            <a:pPr marL="514350" indent="-514350">
              <a:buFont typeface="+mj-lt"/>
              <a:buAutoNum type="arabicPeriod"/>
            </a:pPr>
            <a:r>
              <a:rPr lang="en-US"/>
              <a:t>What are the two types of location? Explain the difference between the two. </a:t>
            </a:r>
          </a:p>
          <a:p>
            <a:pPr marL="514350" indent="-514350">
              <a:buFont typeface="+mj-lt"/>
              <a:buAutoNum type="arabicPeriod"/>
            </a:pPr>
            <a:r>
              <a:rPr lang="en-US"/>
              <a:t>What does place include? Give an example. </a:t>
            </a:r>
          </a:p>
          <a:p>
            <a:pPr marL="514350" indent="-514350">
              <a:buFont typeface="+mj-lt"/>
              <a:buAutoNum type="arabicPeriod"/>
            </a:pPr>
            <a:endParaRPr lang="en-US"/>
          </a:p>
          <a:p>
            <a:pPr marL="514350" indent="-514350">
              <a:buFont typeface="+mj-lt"/>
              <a:buAutoNum type="arabicPeriod"/>
            </a:pPr>
            <a:endParaRPr lang="en-US"/>
          </a:p>
          <a:p>
            <a:pPr marL="514350" indent="-514350">
              <a:buFont typeface="+mj-lt"/>
              <a:buAutoNum type="arabicPeriod"/>
            </a:pPr>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0189" name="Rectangle 50188">
            <a:extLst>
              <a:ext uri="{FF2B5EF4-FFF2-40B4-BE49-F238E27FC236}">
                <a16:creationId xmlns:a16="http://schemas.microsoft.com/office/drawing/2014/main" id="{0288C6B4-AFC3-407F-A595-EFFD38D4CC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50191" name="Freeform: Shape 50190">
            <a:extLst>
              <a:ext uri="{FF2B5EF4-FFF2-40B4-BE49-F238E27FC236}">
                <a16:creationId xmlns:a16="http://schemas.microsoft.com/office/drawing/2014/main" id="{CF236821-17FE-429B-8D2C-08E13A64EA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455673" cy="6858000"/>
          </a:xfrm>
          <a:custGeom>
            <a:avLst/>
            <a:gdLst>
              <a:gd name="connsiteX0" fmla="*/ 0 w 4455673"/>
              <a:gd name="connsiteY0" fmla="*/ 0 h 6858000"/>
              <a:gd name="connsiteX1" fmla="*/ 3242695 w 4455673"/>
              <a:gd name="connsiteY1" fmla="*/ 0 h 6858000"/>
              <a:gd name="connsiteX2" fmla="*/ 3305678 w 4455673"/>
              <a:gd name="connsiteY2" fmla="*/ 69271 h 6858000"/>
              <a:gd name="connsiteX3" fmla="*/ 4455673 w 4455673"/>
              <a:gd name="connsiteY3" fmla="*/ 3429000 h 6858000"/>
              <a:gd name="connsiteX4" fmla="*/ 3305678 w 4455673"/>
              <a:gd name="connsiteY4" fmla="*/ 6788730 h 6858000"/>
              <a:gd name="connsiteX5" fmla="*/ 3242695 w 4455673"/>
              <a:gd name="connsiteY5" fmla="*/ 6858000 h 6858000"/>
              <a:gd name="connsiteX6" fmla="*/ 0 w 4455673"/>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55673" h="6858000">
                <a:moveTo>
                  <a:pt x="0" y="0"/>
                </a:moveTo>
                <a:lnTo>
                  <a:pt x="3242695" y="0"/>
                </a:lnTo>
                <a:lnTo>
                  <a:pt x="3305678" y="69271"/>
                </a:lnTo>
                <a:cubicBezTo>
                  <a:pt x="4016204" y="929100"/>
                  <a:pt x="4455673" y="2116944"/>
                  <a:pt x="4455673" y="3429000"/>
                </a:cubicBezTo>
                <a:cubicBezTo>
                  <a:pt x="4455673" y="4741056"/>
                  <a:pt x="4016204" y="5928900"/>
                  <a:pt x="3305678" y="6788730"/>
                </a:cubicBezTo>
                <a:lnTo>
                  <a:pt x="3242695" y="6858000"/>
                </a:lnTo>
                <a:lnTo>
                  <a:pt x="0" y="6858000"/>
                </a:lnTo>
                <a:close/>
              </a:path>
            </a:pathLst>
          </a:custGeom>
          <a:ln w="9525">
            <a:solidFill>
              <a:srgbClr val="EFEFEF"/>
            </a:solidFill>
          </a:ln>
          <a:effectLst>
            <a:outerShdw blurRad="889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50188" name="Freeform: Shape 50187">
            <a:extLst>
              <a:ext uri="{FF2B5EF4-FFF2-40B4-BE49-F238E27FC236}">
                <a16:creationId xmlns:a16="http://schemas.microsoft.com/office/drawing/2014/main" id="{C0BDBCD2-E081-43AB-9119-C55465E59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446529" cy="6858000"/>
          </a:xfrm>
          <a:custGeom>
            <a:avLst/>
            <a:gdLst>
              <a:gd name="connsiteX0" fmla="*/ 0 w 4446529"/>
              <a:gd name="connsiteY0" fmla="*/ 0 h 6858000"/>
              <a:gd name="connsiteX1" fmla="*/ 3233551 w 4446529"/>
              <a:gd name="connsiteY1" fmla="*/ 0 h 6858000"/>
              <a:gd name="connsiteX2" fmla="*/ 3296534 w 4446529"/>
              <a:gd name="connsiteY2" fmla="*/ 69271 h 6858000"/>
              <a:gd name="connsiteX3" fmla="*/ 4446529 w 4446529"/>
              <a:gd name="connsiteY3" fmla="*/ 3429000 h 6858000"/>
              <a:gd name="connsiteX4" fmla="*/ 3296534 w 4446529"/>
              <a:gd name="connsiteY4" fmla="*/ 6788730 h 6858000"/>
              <a:gd name="connsiteX5" fmla="*/ 3233551 w 4446529"/>
              <a:gd name="connsiteY5" fmla="*/ 6858000 h 6858000"/>
              <a:gd name="connsiteX6" fmla="*/ 0 w 444652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46529" h="6858000">
                <a:moveTo>
                  <a:pt x="0" y="0"/>
                </a:moveTo>
                <a:lnTo>
                  <a:pt x="3233551" y="0"/>
                </a:lnTo>
                <a:lnTo>
                  <a:pt x="3296534" y="69271"/>
                </a:lnTo>
                <a:cubicBezTo>
                  <a:pt x="4007060" y="929100"/>
                  <a:pt x="4446529" y="2116944"/>
                  <a:pt x="4446529" y="3429000"/>
                </a:cubicBezTo>
                <a:cubicBezTo>
                  <a:pt x="4446529" y="4741056"/>
                  <a:pt x="4007060" y="5928900"/>
                  <a:pt x="3296534" y="6788730"/>
                </a:cubicBezTo>
                <a:lnTo>
                  <a:pt x="3233551"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178" name="Rectangle 2">
            <a:extLst>
              <a:ext uri="{FF2B5EF4-FFF2-40B4-BE49-F238E27FC236}">
                <a16:creationId xmlns:a16="http://schemas.microsoft.com/office/drawing/2014/main" id="{83DF2E3A-43B1-DA8D-86AE-DE8E55213AB8}"/>
              </a:ext>
            </a:extLst>
          </p:cNvPr>
          <p:cNvSpPr>
            <a:spLocks noGrp="1" noChangeArrowheads="1"/>
          </p:cNvSpPr>
          <p:nvPr>
            <p:ph type="title"/>
          </p:nvPr>
        </p:nvSpPr>
        <p:spPr>
          <a:xfrm>
            <a:off x="371094" y="1161288"/>
            <a:ext cx="3438144" cy="1239012"/>
          </a:xfrm>
        </p:spPr>
        <p:txBody>
          <a:bodyPr anchor="ctr">
            <a:normAutofit/>
          </a:bodyPr>
          <a:lstStyle/>
          <a:p>
            <a:pPr eaLnBrk="1" hangingPunct="1">
              <a:defRPr/>
            </a:pPr>
            <a:r>
              <a:rPr lang="en-US" altLang="en-US" sz="2800">
                <a:latin typeface="Britannic Bold" panose="020B0903060703020204" pitchFamily="34" charset="0"/>
              </a:rPr>
              <a:t>Movement</a:t>
            </a:r>
          </a:p>
        </p:txBody>
      </p:sp>
      <p:sp>
        <p:nvSpPr>
          <p:cNvPr id="50190" name="Rectangle 50189">
            <a:extLst>
              <a:ext uri="{FF2B5EF4-FFF2-40B4-BE49-F238E27FC236}">
                <a16:creationId xmlns:a16="http://schemas.microsoft.com/office/drawing/2014/main" id="{98E79BE4-34FE-485A-98A5-92CE8F7C47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426546"/>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50192" name="Rectangle 50191">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5893" y="2443480"/>
            <a:ext cx="338328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179" name="Rectangle 3">
            <a:extLst>
              <a:ext uri="{FF2B5EF4-FFF2-40B4-BE49-F238E27FC236}">
                <a16:creationId xmlns:a16="http://schemas.microsoft.com/office/drawing/2014/main" id="{4F6F359F-61CE-744B-28C4-3482111E6A3D}"/>
              </a:ext>
            </a:extLst>
          </p:cNvPr>
          <p:cNvSpPr>
            <a:spLocks noGrp="1" noChangeArrowheads="1"/>
          </p:cNvSpPr>
          <p:nvPr>
            <p:ph type="body" idx="1"/>
          </p:nvPr>
        </p:nvSpPr>
        <p:spPr>
          <a:xfrm>
            <a:off x="371094" y="2718054"/>
            <a:ext cx="3438906" cy="3207258"/>
          </a:xfrm>
        </p:spPr>
        <p:txBody>
          <a:bodyPr anchor="t">
            <a:normAutofit lnSpcReduction="10000"/>
          </a:bodyPr>
          <a:lstStyle/>
          <a:p>
            <a:pPr eaLnBrk="1" hangingPunct="1">
              <a:defRPr/>
            </a:pPr>
            <a:r>
              <a:rPr lang="en-US" altLang="en-US">
                <a:latin typeface="Britannic Bold" panose="020B0903060703020204" pitchFamily="34" charset="0"/>
              </a:rPr>
              <a:t>Explains how people, goods, and ideas move from one place to another.</a:t>
            </a:r>
          </a:p>
          <a:p>
            <a:pPr eaLnBrk="1" hangingPunct="1">
              <a:defRPr/>
            </a:pPr>
            <a:r>
              <a:rPr lang="en-US" altLang="en-US">
                <a:latin typeface="Britannic Bold" panose="020B0903060703020204" pitchFamily="34" charset="0"/>
              </a:rPr>
              <a:t>Helps geographers understand cultural changes.</a:t>
            </a:r>
          </a:p>
        </p:txBody>
      </p:sp>
      <p:pic>
        <p:nvPicPr>
          <p:cNvPr id="19460" name="Picture 4">
            <a:extLst>
              <a:ext uri="{FF2B5EF4-FFF2-40B4-BE49-F238E27FC236}">
                <a16:creationId xmlns:a16="http://schemas.microsoft.com/office/drawing/2014/main" id="{BB8550BA-AE31-D936-2037-0DFE69C57642}"/>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901184" y="1287323"/>
            <a:ext cx="6922008" cy="4383938"/>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a:extLst>
              <a:ext uri="{FF2B5EF4-FFF2-40B4-BE49-F238E27FC236}">
                <a16:creationId xmlns:a16="http://schemas.microsoft.com/office/drawing/2014/main" id="{E11AFAC4-B70D-9C63-FF36-03A43569E627}"/>
              </a:ext>
            </a:extLst>
          </p:cNvPr>
          <p:cNvSpPr>
            <a:spLocks noGrp="1" noChangeArrowheads="1"/>
          </p:cNvSpPr>
          <p:nvPr>
            <p:ph type="title"/>
          </p:nvPr>
        </p:nvSpPr>
        <p:spPr>
          <a:xfrm>
            <a:off x="1981200" y="292100"/>
            <a:ext cx="8229600" cy="927100"/>
          </a:xfrm>
        </p:spPr>
        <p:txBody>
          <a:bodyPr/>
          <a:lstStyle/>
          <a:p>
            <a:pPr eaLnBrk="1" hangingPunct="1">
              <a:defRPr/>
            </a:pPr>
            <a:r>
              <a:rPr lang="en-US" altLang="en-US">
                <a:latin typeface="Britannic Bold" panose="020B0903060703020204" pitchFamily="34" charset="0"/>
              </a:rPr>
              <a:t>Regions</a:t>
            </a:r>
          </a:p>
        </p:txBody>
      </p:sp>
      <p:sp>
        <p:nvSpPr>
          <p:cNvPr id="51203" name="Rectangle 3">
            <a:extLst>
              <a:ext uri="{FF2B5EF4-FFF2-40B4-BE49-F238E27FC236}">
                <a16:creationId xmlns:a16="http://schemas.microsoft.com/office/drawing/2014/main" id="{DFFCB078-7D71-C2D6-5E2B-711CE45BB766}"/>
              </a:ext>
            </a:extLst>
          </p:cNvPr>
          <p:cNvSpPr>
            <a:spLocks noGrp="1" noChangeArrowheads="1"/>
          </p:cNvSpPr>
          <p:nvPr>
            <p:ph type="body" idx="1"/>
          </p:nvPr>
        </p:nvSpPr>
        <p:spPr>
          <a:xfrm>
            <a:off x="1981200" y="1219200"/>
            <a:ext cx="8229600" cy="4114800"/>
          </a:xfrm>
        </p:spPr>
        <p:txBody>
          <a:bodyPr/>
          <a:lstStyle/>
          <a:p>
            <a:pPr eaLnBrk="1" hangingPunct="1">
              <a:defRPr/>
            </a:pPr>
            <a:r>
              <a:rPr lang="en-US" altLang="en-US">
                <a:latin typeface="Britannic Bold" panose="020B0903060703020204" pitchFamily="34" charset="0"/>
              </a:rPr>
              <a:t>A region has a unifying characteristic, like climate, land, population, or history.</a:t>
            </a:r>
          </a:p>
          <a:p>
            <a:pPr eaLnBrk="1" hangingPunct="1">
              <a:defRPr/>
            </a:pPr>
            <a:r>
              <a:rPr lang="en-US" altLang="en-US">
                <a:latin typeface="Britannic Bold" panose="020B0903060703020204" pitchFamily="34" charset="0"/>
              </a:rPr>
              <a:t>On maps, geographers use color and shape or special symbols to show regions.</a:t>
            </a:r>
          </a:p>
        </p:txBody>
      </p:sp>
      <p:pic>
        <p:nvPicPr>
          <p:cNvPr id="20484" name="Picture 4">
            <a:extLst>
              <a:ext uri="{FF2B5EF4-FFF2-40B4-BE49-F238E27FC236}">
                <a16:creationId xmlns:a16="http://schemas.microsoft.com/office/drawing/2014/main" id="{241F7702-29E4-2573-FCF8-9EABAEB6FF9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81801" y="3505200"/>
            <a:ext cx="3286125" cy="31765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485" name="TextBox 1">
            <a:extLst>
              <a:ext uri="{FF2B5EF4-FFF2-40B4-BE49-F238E27FC236}">
                <a16:creationId xmlns:a16="http://schemas.microsoft.com/office/drawing/2014/main" id="{260EA0EF-6EE2-B350-E966-8C149FC7E882}"/>
              </a:ext>
            </a:extLst>
          </p:cNvPr>
          <p:cNvSpPr txBox="1">
            <a:spLocks noChangeArrowheads="1"/>
          </p:cNvSpPr>
          <p:nvPr/>
        </p:nvSpPr>
        <p:spPr bwMode="auto">
          <a:xfrm>
            <a:off x="2133600" y="3505200"/>
            <a:ext cx="3810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a:spcBef>
                <a:spcPct val="0"/>
              </a:spcBef>
              <a:buClrTx/>
              <a:buSzTx/>
              <a:buFontTx/>
              <a:buNone/>
            </a:pPr>
            <a:r>
              <a:rPr lang="en-US" altLang="en-US" sz="1800">
                <a:latin typeface="Britannic Bold" panose="020B0903060703020204" pitchFamily="34" charset="0"/>
              </a:rPr>
              <a:t>Example: The Middle East, many of these countries are related to each other because of religion beliefs. Islam.</a:t>
            </a:r>
          </a:p>
        </p:txBody>
      </p:sp>
      <p:pic>
        <p:nvPicPr>
          <p:cNvPr id="20486" name="Picture 5">
            <a:extLst>
              <a:ext uri="{FF2B5EF4-FFF2-40B4-BE49-F238E27FC236}">
                <a16:creationId xmlns:a16="http://schemas.microsoft.com/office/drawing/2014/main" id="{BB84CD28-C735-6CDF-D2BB-7724AF8E27D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05100" y="4795839"/>
            <a:ext cx="2667000" cy="1857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a:extLst>
              <a:ext uri="{FF2B5EF4-FFF2-40B4-BE49-F238E27FC236}">
                <a16:creationId xmlns:a16="http://schemas.microsoft.com/office/drawing/2014/main" id="{67EBAD4E-3AFD-3777-64DE-66A39EC428EA}"/>
              </a:ext>
            </a:extLst>
          </p:cNvPr>
          <p:cNvSpPr>
            <a:spLocks noGrp="1" noChangeArrowheads="1"/>
          </p:cNvSpPr>
          <p:nvPr>
            <p:ph type="title"/>
          </p:nvPr>
        </p:nvSpPr>
        <p:spPr>
          <a:xfrm>
            <a:off x="1981200" y="292100"/>
            <a:ext cx="8229600" cy="927100"/>
          </a:xfrm>
        </p:spPr>
        <p:txBody>
          <a:bodyPr/>
          <a:lstStyle/>
          <a:p>
            <a:pPr eaLnBrk="1" hangingPunct="1">
              <a:defRPr/>
            </a:pPr>
            <a:r>
              <a:rPr lang="en-US" altLang="en-US">
                <a:latin typeface="Britannic Bold" panose="020B0903060703020204" pitchFamily="34" charset="0"/>
              </a:rPr>
              <a:t>Human-Environment Interaction</a:t>
            </a:r>
          </a:p>
        </p:txBody>
      </p:sp>
      <p:sp>
        <p:nvSpPr>
          <p:cNvPr id="49155" name="Rectangle 3">
            <a:extLst>
              <a:ext uri="{FF2B5EF4-FFF2-40B4-BE49-F238E27FC236}">
                <a16:creationId xmlns:a16="http://schemas.microsoft.com/office/drawing/2014/main" id="{7E21F909-8920-CD67-AA2E-4EF85FF4F19E}"/>
              </a:ext>
            </a:extLst>
          </p:cNvPr>
          <p:cNvSpPr>
            <a:spLocks noGrp="1" noChangeArrowheads="1"/>
          </p:cNvSpPr>
          <p:nvPr>
            <p:ph type="body" idx="1"/>
          </p:nvPr>
        </p:nvSpPr>
        <p:spPr>
          <a:xfrm>
            <a:off x="1981200" y="1447800"/>
            <a:ext cx="8229600" cy="4114800"/>
          </a:xfrm>
        </p:spPr>
        <p:txBody>
          <a:bodyPr/>
          <a:lstStyle/>
          <a:p>
            <a:pPr eaLnBrk="1" hangingPunct="1">
              <a:defRPr/>
            </a:pPr>
            <a:r>
              <a:rPr lang="en-US" altLang="en-US">
                <a:latin typeface="Britannic Bold" panose="020B0903060703020204" pitchFamily="34" charset="0"/>
              </a:rPr>
              <a:t>How do people adjust to and change their environment?  How does the environment adjust to and change the people?</a:t>
            </a:r>
          </a:p>
          <a:p>
            <a:pPr eaLnBrk="1" hangingPunct="1">
              <a:defRPr/>
            </a:pPr>
            <a:r>
              <a:rPr lang="en-US" altLang="en-US">
                <a:latin typeface="Britannic Bold" panose="020B0903060703020204" pitchFamily="34" charset="0"/>
              </a:rPr>
              <a:t>Geographers also use interaction to study the consequences of people’s actions.</a:t>
            </a:r>
          </a:p>
        </p:txBody>
      </p:sp>
      <p:pic>
        <p:nvPicPr>
          <p:cNvPr id="21508" name="Picture 4">
            <a:extLst>
              <a:ext uri="{FF2B5EF4-FFF2-40B4-BE49-F238E27FC236}">
                <a16:creationId xmlns:a16="http://schemas.microsoft.com/office/drawing/2014/main" id="{7E3D6F71-3458-9EF3-F871-8C0B6D53B07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01000" y="4625975"/>
            <a:ext cx="2438400" cy="182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509" name="Picture 6">
            <a:extLst>
              <a:ext uri="{FF2B5EF4-FFF2-40B4-BE49-F238E27FC236}">
                <a16:creationId xmlns:a16="http://schemas.microsoft.com/office/drawing/2014/main" id="{7FFBA691-DEFA-3CA5-94AB-3E2EC625624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4618039"/>
            <a:ext cx="3124200" cy="18367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510" name="Picture 7">
            <a:extLst>
              <a:ext uri="{FF2B5EF4-FFF2-40B4-BE49-F238E27FC236}">
                <a16:creationId xmlns:a16="http://schemas.microsoft.com/office/drawing/2014/main" id="{66A68CAB-A610-2C1C-9685-D9DE8EC784A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7339" y="4606925"/>
            <a:ext cx="2751137" cy="1847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1511" name="TextBox 1">
            <a:extLst>
              <a:ext uri="{FF2B5EF4-FFF2-40B4-BE49-F238E27FC236}">
                <a16:creationId xmlns:a16="http://schemas.microsoft.com/office/drawing/2014/main" id="{FAB3ACF0-90C9-9AF8-DAEF-2E6D62862766}"/>
              </a:ext>
            </a:extLst>
          </p:cNvPr>
          <p:cNvSpPr txBox="1">
            <a:spLocks noChangeArrowheads="1"/>
          </p:cNvSpPr>
          <p:nvPr/>
        </p:nvSpPr>
        <p:spPr bwMode="auto">
          <a:xfrm>
            <a:off x="1828801" y="6488114"/>
            <a:ext cx="24288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a:spcBef>
                <a:spcPct val="0"/>
              </a:spcBef>
              <a:buClrTx/>
              <a:buSzTx/>
              <a:buFontTx/>
              <a:buNone/>
            </a:pPr>
            <a:r>
              <a:rPr lang="en-US" altLang="en-US" sz="1800">
                <a:latin typeface="Britannic Bold" panose="020B0903060703020204" pitchFamily="34" charset="0"/>
              </a:rPr>
              <a:t>Divert water for crops</a:t>
            </a:r>
          </a:p>
        </p:txBody>
      </p:sp>
      <p:sp>
        <p:nvSpPr>
          <p:cNvPr id="21512" name="TextBox 2">
            <a:extLst>
              <a:ext uri="{FF2B5EF4-FFF2-40B4-BE49-F238E27FC236}">
                <a16:creationId xmlns:a16="http://schemas.microsoft.com/office/drawing/2014/main" id="{2E29F14A-F168-ED72-190B-BA4B65B4BCCA}"/>
              </a:ext>
            </a:extLst>
          </p:cNvPr>
          <p:cNvSpPr txBox="1">
            <a:spLocks noChangeArrowheads="1"/>
          </p:cNvSpPr>
          <p:nvPr/>
        </p:nvSpPr>
        <p:spPr bwMode="auto">
          <a:xfrm>
            <a:off x="4357689" y="6488114"/>
            <a:ext cx="32480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a:spcBef>
                <a:spcPct val="0"/>
              </a:spcBef>
              <a:buClrTx/>
              <a:buSzTx/>
              <a:buFontTx/>
              <a:buNone/>
            </a:pPr>
            <a:r>
              <a:rPr lang="en-US" altLang="en-US" sz="1800">
                <a:latin typeface="Britannic Bold" panose="020B0903060703020204" pitchFamily="34" charset="0"/>
              </a:rPr>
              <a:t>Play with snow on a mountain</a:t>
            </a:r>
          </a:p>
        </p:txBody>
      </p:sp>
      <p:sp>
        <p:nvSpPr>
          <p:cNvPr id="21513" name="TextBox 3">
            <a:extLst>
              <a:ext uri="{FF2B5EF4-FFF2-40B4-BE49-F238E27FC236}">
                <a16:creationId xmlns:a16="http://schemas.microsoft.com/office/drawing/2014/main" id="{3E0D29CC-F478-C7B6-B193-26A27B75490E}"/>
              </a:ext>
            </a:extLst>
          </p:cNvPr>
          <p:cNvSpPr txBox="1">
            <a:spLocks noChangeArrowheads="1"/>
          </p:cNvSpPr>
          <p:nvPr/>
        </p:nvSpPr>
        <p:spPr bwMode="auto">
          <a:xfrm>
            <a:off x="7815263" y="6488114"/>
            <a:ext cx="27606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a:spcBef>
                <a:spcPct val="0"/>
              </a:spcBef>
              <a:buClrTx/>
              <a:buSzTx/>
              <a:buFontTx/>
              <a:buNone/>
            </a:pPr>
            <a:r>
              <a:rPr lang="en-US" altLang="en-US" sz="1800">
                <a:latin typeface="Britannic Bold" panose="020B0903060703020204" pitchFamily="34" charset="0"/>
              </a:rPr>
              <a:t>Create power with a dam</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a:extLst>
              <a:ext uri="{FF2B5EF4-FFF2-40B4-BE49-F238E27FC236}">
                <a16:creationId xmlns:a16="http://schemas.microsoft.com/office/drawing/2014/main" id="{BC1CA3B3-DBAA-89A7-3F83-356204D85127}"/>
              </a:ext>
            </a:extLst>
          </p:cNvPr>
          <p:cNvSpPr>
            <a:spLocks noGrp="1" noChangeArrowheads="1"/>
          </p:cNvSpPr>
          <p:nvPr>
            <p:ph type="title"/>
          </p:nvPr>
        </p:nvSpPr>
        <p:spPr/>
        <p:txBody>
          <a:bodyPr/>
          <a:lstStyle/>
          <a:p>
            <a:pPr eaLnBrk="1" hangingPunct="1">
              <a:defRPr/>
            </a:pPr>
            <a:r>
              <a:rPr lang="en-US" altLang="en-US">
                <a:latin typeface="Britannic Bold" panose="020B0903060703020204" pitchFamily="34" charset="0"/>
              </a:rPr>
              <a:t>Location</a:t>
            </a:r>
          </a:p>
        </p:txBody>
      </p:sp>
      <p:sp>
        <p:nvSpPr>
          <p:cNvPr id="47107" name="Rectangle 3">
            <a:extLst>
              <a:ext uri="{FF2B5EF4-FFF2-40B4-BE49-F238E27FC236}">
                <a16:creationId xmlns:a16="http://schemas.microsoft.com/office/drawing/2014/main" id="{099E32E3-9472-46D3-E24C-8597BC5001FD}"/>
              </a:ext>
            </a:extLst>
          </p:cNvPr>
          <p:cNvSpPr>
            <a:spLocks noGrp="1" noChangeArrowheads="1"/>
          </p:cNvSpPr>
          <p:nvPr>
            <p:ph type="body" idx="1"/>
          </p:nvPr>
        </p:nvSpPr>
        <p:spPr/>
        <p:txBody>
          <a:bodyPr/>
          <a:lstStyle/>
          <a:p>
            <a:pPr marL="609600" indent="-609600">
              <a:defRPr/>
            </a:pPr>
            <a:r>
              <a:rPr lang="en-US" altLang="en-US" sz="3600">
                <a:latin typeface="Britannic Bold" panose="020B0903060703020204" pitchFamily="34" charset="0"/>
              </a:rPr>
              <a:t>There are two ways to think about location:</a:t>
            </a:r>
          </a:p>
          <a:p>
            <a:pPr marL="990600" lvl="1" indent="-533400">
              <a:buFont typeface="Tahoma" charset="0"/>
              <a:buAutoNum type="arabicPeriod"/>
              <a:defRPr/>
            </a:pPr>
            <a:r>
              <a:rPr lang="en-US" altLang="en-US" sz="3200">
                <a:latin typeface="Britannic Bold" panose="020B0903060703020204" pitchFamily="34" charset="0"/>
              </a:rPr>
              <a:t>absolute location – describes the place’s exact position on the Earth.</a:t>
            </a:r>
          </a:p>
          <a:p>
            <a:pPr marL="990600" lvl="1" indent="-533400">
              <a:buFont typeface="Tahoma" charset="0"/>
              <a:buAutoNum type="arabicPeriod"/>
              <a:defRPr/>
            </a:pPr>
            <a:r>
              <a:rPr lang="en-US" altLang="en-US" sz="3200">
                <a:latin typeface="Britannic Bold" panose="020B0903060703020204" pitchFamily="34" charset="0"/>
              </a:rPr>
              <a:t>relative location – explains where a place is by describing places near it.</a:t>
            </a:r>
          </a:p>
          <a:p>
            <a:pPr marL="990600" lvl="1" indent="-533400">
              <a:buFont typeface="Tahoma" charset="0"/>
              <a:buChar char="–"/>
              <a:defRPr/>
            </a:pPr>
            <a:endParaRPr lang="en-US" altLang="en-US" sz="3200">
              <a:latin typeface="Britannic Bold" panose="020B0903060703020204"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566783-073E-D14E-8931-4BA83E09A9A2}"/>
              </a:ext>
            </a:extLst>
          </p:cNvPr>
          <p:cNvSpPr>
            <a:spLocks noGrp="1"/>
          </p:cNvSpPr>
          <p:nvPr>
            <p:ph type="title"/>
          </p:nvPr>
        </p:nvSpPr>
        <p:spPr>
          <a:xfrm>
            <a:off x="1981200" y="292100"/>
            <a:ext cx="8229600" cy="698500"/>
          </a:xfrm>
        </p:spPr>
        <p:txBody>
          <a:bodyPr/>
          <a:lstStyle/>
          <a:p>
            <a:pPr>
              <a:defRPr/>
            </a:pPr>
            <a:r>
              <a:rPr lang="en-US">
                <a:latin typeface="Britannic Bold" panose="020B0903060703020204" pitchFamily="34" charset="0"/>
              </a:rPr>
              <a:t>Absolute Location</a:t>
            </a:r>
          </a:p>
        </p:txBody>
      </p:sp>
      <p:sp>
        <p:nvSpPr>
          <p:cNvPr id="3" name="Content Placeholder 2">
            <a:extLst>
              <a:ext uri="{FF2B5EF4-FFF2-40B4-BE49-F238E27FC236}">
                <a16:creationId xmlns:a16="http://schemas.microsoft.com/office/drawing/2014/main" id="{C916FF63-8759-FFD3-4187-A288C53727F4}"/>
              </a:ext>
            </a:extLst>
          </p:cNvPr>
          <p:cNvSpPr>
            <a:spLocks noGrp="1"/>
          </p:cNvSpPr>
          <p:nvPr>
            <p:ph idx="1"/>
          </p:nvPr>
        </p:nvSpPr>
        <p:spPr>
          <a:xfrm>
            <a:off x="1828800" y="990600"/>
            <a:ext cx="8610600" cy="1066800"/>
          </a:xfrm>
        </p:spPr>
        <p:txBody>
          <a:bodyPr/>
          <a:lstStyle/>
          <a:p>
            <a:pPr>
              <a:defRPr/>
            </a:pPr>
            <a:r>
              <a:rPr lang="en-US" altLang="en-US">
                <a:latin typeface="Britannic Bold" panose="020B0903060703020204" pitchFamily="34" charset="0"/>
              </a:rPr>
              <a:t>describes the place’s exact position on the Earth</a:t>
            </a:r>
            <a:endParaRPr lang="en-US">
              <a:latin typeface="Britannic Bold" panose="020B0903060703020204" pitchFamily="34" charset="0"/>
            </a:endParaRPr>
          </a:p>
        </p:txBody>
      </p:sp>
      <p:pic>
        <p:nvPicPr>
          <p:cNvPr id="23556" name="Picture 2">
            <a:extLst>
              <a:ext uri="{FF2B5EF4-FFF2-40B4-BE49-F238E27FC236}">
                <a16:creationId xmlns:a16="http://schemas.microsoft.com/office/drawing/2014/main" id="{B2ED1553-7295-559D-31D5-4586300CADB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2667000"/>
            <a:ext cx="7315200" cy="3727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a:extLst>
              <a:ext uri="{FF2B5EF4-FFF2-40B4-BE49-F238E27FC236}">
                <a16:creationId xmlns:a16="http://schemas.microsoft.com/office/drawing/2014/main" id="{58C22371-AB1D-CA13-6E92-BA86DE3F535E}"/>
              </a:ext>
            </a:extLst>
          </p:cNvPr>
          <p:cNvSpPr txBox="1">
            <a:spLocks noChangeArrowheads="1"/>
          </p:cNvSpPr>
          <p:nvPr/>
        </p:nvSpPr>
        <p:spPr bwMode="auto">
          <a:xfrm>
            <a:off x="8948738" y="2676526"/>
            <a:ext cx="13843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a:spcBef>
                <a:spcPct val="0"/>
              </a:spcBef>
              <a:buClrTx/>
              <a:buSzTx/>
              <a:buFontTx/>
              <a:buNone/>
            </a:pPr>
            <a:r>
              <a:rPr lang="en-US" altLang="en-US" sz="1400">
                <a:latin typeface="Britannic Bold" panose="020B0903060703020204" pitchFamily="34" charset="0"/>
              </a:rPr>
              <a:t>A= 60°N, 90°W</a:t>
            </a:r>
          </a:p>
        </p:txBody>
      </p:sp>
      <p:sp>
        <p:nvSpPr>
          <p:cNvPr id="6" name="TextBox 5">
            <a:extLst>
              <a:ext uri="{FF2B5EF4-FFF2-40B4-BE49-F238E27FC236}">
                <a16:creationId xmlns:a16="http://schemas.microsoft.com/office/drawing/2014/main" id="{60759BF0-5F45-20C6-9C5B-067DBE39B583}"/>
              </a:ext>
            </a:extLst>
          </p:cNvPr>
          <p:cNvSpPr txBox="1">
            <a:spLocks noChangeArrowheads="1"/>
          </p:cNvSpPr>
          <p:nvPr/>
        </p:nvSpPr>
        <p:spPr bwMode="auto">
          <a:xfrm>
            <a:off x="8948738" y="3200401"/>
            <a:ext cx="12827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a:spcBef>
                <a:spcPct val="0"/>
              </a:spcBef>
              <a:buClrTx/>
              <a:buSzTx/>
              <a:buFontTx/>
              <a:buNone/>
            </a:pPr>
            <a:r>
              <a:rPr lang="en-US" altLang="en-US" sz="1400">
                <a:latin typeface="Britannic Bold" panose="020B0903060703020204" pitchFamily="34" charset="0"/>
              </a:rPr>
              <a:t>B= 0°, 150°W</a:t>
            </a:r>
          </a:p>
        </p:txBody>
      </p:sp>
      <p:sp>
        <p:nvSpPr>
          <p:cNvPr id="7" name="TextBox 6">
            <a:extLst>
              <a:ext uri="{FF2B5EF4-FFF2-40B4-BE49-F238E27FC236}">
                <a16:creationId xmlns:a16="http://schemas.microsoft.com/office/drawing/2014/main" id="{CD640379-4040-9F22-C3E9-A0DE2E526A70}"/>
              </a:ext>
            </a:extLst>
          </p:cNvPr>
          <p:cNvSpPr txBox="1">
            <a:spLocks noChangeArrowheads="1"/>
          </p:cNvSpPr>
          <p:nvPr/>
        </p:nvSpPr>
        <p:spPr bwMode="auto">
          <a:xfrm>
            <a:off x="8948739" y="3657601"/>
            <a:ext cx="14319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a:spcBef>
                <a:spcPct val="0"/>
              </a:spcBef>
              <a:buClrTx/>
              <a:buSzTx/>
              <a:buFontTx/>
              <a:buNone/>
            </a:pPr>
            <a:r>
              <a:rPr lang="en-US" altLang="en-US" sz="1400">
                <a:latin typeface="Britannic Bold" panose="020B0903060703020204" pitchFamily="34" charset="0"/>
              </a:rPr>
              <a:t>C= 30°S, 60° W</a:t>
            </a:r>
          </a:p>
        </p:txBody>
      </p:sp>
      <p:sp>
        <p:nvSpPr>
          <p:cNvPr id="8" name="TextBox 7">
            <a:extLst>
              <a:ext uri="{FF2B5EF4-FFF2-40B4-BE49-F238E27FC236}">
                <a16:creationId xmlns:a16="http://schemas.microsoft.com/office/drawing/2014/main" id="{FEAD9485-FB79-3F5E-BB35-A05B2CBD4938}"/>
              </a:ext>
            </a:extLst>
          </p:cNvPr>
          <p:cNvSpPr txBox="1">
            <a:spLocks noChangeArrowheads="1"/>
          </p:cNvSpPr>
          <p:nvPr/>
        </p:nvSpPr>
        <p:spPr bwMode="auto">
          <a:xfrm>
            <a:off x="8948739" y="4111626"/>
            <a:ext cx="12906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a:spcBef>
                <a:spcPct val="0"/>
              </a:spcBef>
              <a:buClrTx/>
              <a:buSzTx/>
              <a:buFontTx/>
              <a:buNone/>
            </a:pPr>
            <a:r>
              <a:rPr lang="en-US" altLang="en-US" sz="1400">
                <a:latin typeface="Britannic Bold" panose="020B0903060703020204" pitchFamily="34" charset="0"/>
              </a:rPr>
              <a:t>D=60°S, 60°E</a:t>
            </a:r>
          </a:p>
        </p:txBody>
      </p:sp>
      <p:sp>
        <p:nvSpPr>
          <p:cNvPr id="9" name="TextBox 8">
            <a:extLst>
              <a:ext uri="{FF2B5EF4-FFF2-40B4-BE49-F238E27FC236}">
                <a16:creationId xmlns:a16="http://schemas.microsoft.com/office/drawing/2014/main" id="{8CD0AF0F-7A13-A58A-9E80-5EEB0DB7F71A}"/>
              </a:ext>
            </a:extLst>
          </p:cNvPr>
          <p:cNvSpPr txBox="1">
            <a:spLocks noChangeArrowheads="1"/>
          </p:cNvSpPr>
          <p:nvPr/>
        </p:nvSpPr>
        <p:spPr bwMode="auto">
          <a:xfrm>
            <a:off x="8948738" y="4646614"/>
            <a:ext cx="14160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a:spcBef>
                <a:spcPct val="0"/>
              </a:spcBef>
              <a:buClrTx/>
              <a:buSzTx/>
              <a:buFontTx/>
              <a:buNone/>
            </a:pPr>
            <a:r>
              <a:rPr lang="en-US" altLang="en-US" sz="1400">
                <a:latin typeface="Britannic Bold" panose="020B0903060703020204" pitchFamily="34" charset="0"/>
              </a:rPr>
              <a:t>E= 30°N, 150 E</a:t>
            </a:r>
          </a:p>
        </p:txBody>
      </p:sp>
      <p:sp>
        <p:nvSpPr>
          <p:cNvPr id="10" name="TextBox 9">
            <a:extLst>
              <a:ext uri="{FF2B5EF4-FFF2-40B4-BE49-F238E27FC236}">
                <a16:creationId xmlns:a16="http://schemas.microsoft.com/office/drawing/2014/main" id="{47DA83E7-42A2-C51F-3B78-01A7E9691FED}"/>
              </a:ext>
            </a:extLst>
          </p:cNvPr>
          <p:cNvSpPr txBox="1">
            <a:spLocks noChangeArrowheads="1"/>
          </p:cNvSpPr>
          <p:nvPr/>
        </p:nvSpPr>
        <p:spPr bwMode="auto">
          <a:xfrm>
            <a:off x="8948738" y="5105401"/>
            <a:ext cx="13255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a:spcBef>
                <a:spcPct val="0"/>
              </a:spcBef>
              <a:buClrTx/>
              <a:buSzTx/>
              <a:buFontTx/>
              <a:buNone/>
            </a:pPr>
            <a:r>
              <a:rPr lang="en-US" altLang="en-US" sz="1400">
                <a:latin typeface="Britannic Bold" panose="020B0903060703020204" pitchFamily="34" charset="0"/>
              </a:rPr>
              <a:t>F= 50°N, 70°E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A634F6-9C28-84D0-D09D-DE8A65BB0241}"/>
              </a:ext>
            </a:extLst>
          </p:cNvPr>
          <p:cNvSpPr>
            <a:spLocks noGrp="1"/>
          </p:cNvSpPr>
          <p:nvPr>
            <p:ph type="title"/>
          </p:nvPr>
        </p:nvSpPr>
        <p:spPr>
          <a:xfrm>
            <a:off x="1981200" y="0"/>
            <a:ext cx="8229600" cy="1384300"/>
          </a:xfrm>
        </p:spPr>
        <p:txBody>
          <a:bodyPr/>
          <a:lstStyle/>
          <a:p>
            <a:pPr>
              <a:defRPr/>
            </a:pPr>
            <a:r>
              <a:rPr lang="en-US">
                <a:latin typeface="Britannic Bold" panose="020B0903060703020204" pitchFamily="34" charset="0"/>
              </a:rPr>
              <a:t>Relative Location</a:t>
            </a:r>
          </a:p>
        </p:txBody>
      </p:sp>
      <p:sp>
        <p:nvSpPr>
          <p:cNvPr id="3" name="Content Placeholder 2">
            <a:extLst>
              <a:ext uri="{FF2B5EF4-FFF2-40B4-BE49-F238E27FC236}">
                <a16:creationId xmlns:a16="http://schemas.microsoft.com/office/drawing/2014/main" id="{7020F57A-FE48-FB1E-A10D-1C5DC6174EC7}"/>
              </a:ext>
            </a:extLst>
          </p:cNvPr>
          <p:cNvSpPr>
            <a:spLocks noGrp="1"/>
          </p:cNvSpPr>
          <p:nvPr>
            <p:ph idx="1"/>
          </p:nvPr>
        </p:nvSpPr>
        <p:spPr>
          <a:xfrm>
            <a:off x="1981200" y="1143000"/>
            <a:ext cx="8229600" cy="4114800"/>
          </a:xfrm>
        </p:spPr>
        <p:txBody>
          <a:bodyPr/>
          <a:lstStyle/>
          <a:p>
            <a:pPr>
              <a:defRPr/>
            </a:pPr>
            <a:r>
              <a:rPr lang="en-US" altLang="en-US">
                <a:latin typeface="Britannic Bold" panose="020B0903060703020204" pitchFamily="34" charset="0"/>
              </a:rPr>
              <a:t>explains where a place is by describing places near it</a:t>
            </a:r>
            <a:endParaRPr lang="en-US">
              <a:latin typeface="Britannic Bold" panose="020B0903060703020204" pitchFamily="34" charset="0"/>
            </a:endParaRPr>
          </a:p>
        </p:txBody>
      </p:sp>
      <p:pic>
        <p:nvPicPr>
          <p:cNvPr id="24580" name="Picture 2">
            <a:extLst>
              <a:ext uri="{FF2B5EF4-FFF2-40B4-BE49-F238E27FC236}">
                <a16:creationId xmlns:a16="http://schemas.microsoft.com/office/drawing/2014/main" id="{622A4436-0BF9-9895-AC93-4FCCF653948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1" y="2514600"/>
            <a:ext cx="2963863" cy="3352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4581" name="TextBox 4">
            <a:extLst>
              <a:ext uri="{FF2B5EF4-FFF2-40B4-BE49-F238E27FC236}">
                <a16:creationId xmlns:a16="http://schemas.microsoft.com/office/drawing/2014/main" id="{0FA32C7B-1457-23B9-F26C-F2BF5EBEEADE}"/>
              </a:ext>
            </a:extLst>
          </p:cNvPr>
          <p:cNvSpPr txBox="1">
            <a:spLocks noChangeArrowheads="1"/>
          </p:cNvSpPr>
          <p:nvPr/>
        </p:nvSpPr>
        <p:spPr bwMode="auto">
          <a:xfrm>
            <a:off x="1752600" y="5973763"/>
            <a:ext cx="34290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a:spcBef>
                <a:spcPct val="0"/>
              </a:spcBef>
              <a:buClrTx/>
              <a:buSzTx/>
              <a:buFontTx/>
              <a:buNone/>
            </a:pPr>
            <a:r>
              <a:rPr lang="en-US" altLang="en-US" sz="1800">
                <a:latin typeface="Britannic Bold" panose="020B0903060703020204" pitchFamily="34" charset="0"/>
              </a:rPr>
              <a:t>The Storefront is across the street from the water tower.</a:t>
            </a:r>
          </a:p>
        </p:txBody>
      </p:sp>
      <p:pic>
        <p:nvPicPr>
          <p:cNvPr id="24582" name="Picture 3">
            <a:extLst>
              <a:ext uri="{FF2B5EF4-FFF2-40B4-BE49-F238E27FC236}">
                <a16:creationId xmlns:a16="http://schemas.microsoft.com/office/drawing/2014/main" id="{5E62E69C-1438-4645-5E27-0B10EEE7802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1" y="2514600"/>
            <a:ext cx="5033963" cy="3352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4583" name="TextBox 5">
            <a:extLst>
              <a:ext uri="{FF2B5EF4-FFF2-40B4-BE49-F238E27FC236}">
                <a16:creationId xmlns:a16="http://schemas.microsoft.com/office/drawing/2014/main" id="{110763A7-DEC6-A037-5FAF-2DF1E908DF0D}"/>
              </a:ext>
            </a:extLst>
          </p:cNvPr>
          <p:cNvSpPr txBox="1">
            <a:spLocks noChangeArrowheads="1"/>
          </p:cNvSpPr>
          <p:nvPr/>
        </p:nvSpPr>
        <p:spPr bwMode="auto">
          <a:xfrm>
            <a:off x="6629401" y="6172200"/>
            <a:ext cx="28733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a:spcBef>
                <a:spcPct val="0"/>
              </a:spcBef>
              <a:buClrTx/>
              <a:buSzTx/>
              <a:buFontTx/>
              <a:buNone/>
            </a:pPr>
            <a:r>
              <a:rPr lang="en-US" altLang="en-US" sz="1800">
                <a:latin typeface="Britannic Bold" panose="020B0903060703020204" pitchFamily="34" charset="0"/>
              </a:rPr>
              <a:t>The castle by the Cliffside.</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cean">
  <a:themeElements>
    <a:clrScheme name="Ocean 10">
      <a:dk1>
        <a:srgbClr val="003366"/>
      </a:dk1>
      <a:lt1>
        <a:srgbClr val="5D93FF"/>
      </a:lt1>
      <a:dk2>
        <a:srgbClr val="000066"/>
      </a:dk2>
      <a:lt2>
        <a:srgbClr val="000066"/>
      </a:lt2>
      <a:accent1>
        <a:srgbClr val="6666FF"/>
      </a:accent1>
      <a:accent2>
        <a:srgbClr val="9999FF"/>
      </a:accent2>
      <a:accent3>
        <a:srgbClr val="B6C8FF"/>
      </a:accent3>
      <a:accent4>
        <a:srgbClr val="002A56"/>
      </a:accent4>
      <a:accent5>
        <a:srgbClr val="B8B8FF"/>
      </a:accent5>
      <a:accent6>
        <a:srgbClr val="8A8AE7"/>
      </a:accent6>
      <a:hlink>
        <a:srgbClr val="FF3300"/>
      </a:hlink>
      <a:folHlink>
        <a:srgbClr val="FF9900"/>
      </a:folHlink>
    </a:clrScheme>
    <a:fontScheme name="Ocea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Tahoma"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Tahoma" charset="0"/>
          </a:defRPr>
        </a:defPPr>
      </a:lstStyle>
    </a:lnDef>
  </a:objectDefaults>
  <a:extraClrSchemeLst>
    <a:extraClrScheme>
      <a:clrScheme name="Oce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ean 2">
        <a:dk1>
          <a:srgbClr val="000066"/>
        </a:dk1>
        <a:lt1>
          <a:srgbClr val="FFFFFF"/>
        </a:lt1>
        <a:dk2>
          <a:srgbClr val="5D93FF"/>
        </a:dk2>
        <a:lt2>
          <a:srgbClr val="FFFFFF"/>
        </a:lt2>
        <a:accent1>
          <a:srgbClr val="6666FF"/>
        </a:accent1>
        <a:accent2>
          <a:srgbClr val="9999FF"/>
        </a:accent2>
        <a:accent3>
          <a:srgbClr val="B6C8FF"/>
        </a:accent3>
        <a:accent4>
          <a:srgbClr val="DADADA"/>
        </a:accent4>
        <a:accent5>
          <a:srgbClr val="B8B8FF"/>
        </a:accent5>
        <a:accent6>
          <a:srgbClr val="8A8AE7"/>
        </a:accent6>
        <a:hlink>
          <a:srgbClr val="FF3300"/>
        </a:hlink>
        <a:folHlink>
          <a:srgbClr val="FF9900"/>
        </a:folHlink>
      </a:clrScheme>
      <a:clrMap bg1="dk2" tx1="lt1" bg2="dk1" tx2="lt2" accent1="accent1" accent2="accent2" accent3="accent3" accent4="accent4" accent5="accent5" accent6="accent6" hlink="hlink" folHlink="folHlink"/>
    </a:extraClrScheme>
    <a:extraClrScheme>
      <a:clrScheme name="Ocean 3">
        <a:dk1>
          <a:srgbClr val="000000"/>
        </a:dk1>
        <a:lt1>
          <a:srgbClr val="FFFFFF"/>
        </a:lt1>
        <a:dk2>
          <a:srgbClr val="572E88"/>
        </a:dk2>
        <a:lt2>
          <a:srgbClr val="FFFFFF"/>
        </a:lt2>
        <a:accent1>
          <a:srgbClr val="FF6600"/>
        </a:accent1>
        <a:accent2>
          <a:srgbClr val="FFCC00"/>
        </a:accent2>
        <a:accent3>
          <a:srgbClr val="B4ADC3"/>
        </a:accent3>
        <a:accent4>
          <a:srgbClr val="DADADA"/>
        </a:accent4>
        <a:accent5>
          <a:srgbClr val="FFB8AA"/>
        </a:accent5>
        <a:accent6>
          <a:srgbClr val="E7B900"/>
        </a:accent6>
        <a:hlink>
          <a:srgbClr val="33CCCC"/>
        </a:hlink>
        <a:folHlink>
          <a:srgbClr val="36CC64"/>
        </a:folHlink>
      </a:clrScheme>
      <a:clrMap bg1="dk2" tx1="lt1" bg2="dk1" tx2="lt2" accent1="accent1" accent2="accent2" accent3="accent3" accent4="accent4" accent5="accent5" accent6="accent6" hlink="hlink" folHlink="folHlink"/>
    </a:extraClrScheme>
    <a:extraClrScheme>
      <a:clrScheme name="Ocean 4">
        <a:dk1>
          <a:srgbClr val="003366"/>
        </a:dk1>
        <a:lt1>
          <a:srgbClr val="FFFFFF"/>
        </a:lt1>
        <a:dk2>
          <a:srgbClr val="666699"/>
        </a:dk2>
        <a:lt2>
          <a:srgbClr val="FFFFFF"/>
        </a:lt2>
        <a:accent1>
          <a:srgbClr val="9966FF"/>
        </a:accent1>
        <a:accent2>
          <a:srgbClr val="00CC66"/>
        </a:accent2>
        <a:accent3>
          <a:srgbClr val="B8B8CA"/>
        </a:accent3>
        <a:accent4>
          <a:srgbClr val="DADADA"/>
        </a:accent4>
        <a:accent5>
          <a:srgbClr val="CAB8FF"/>
        </a:accent5>
        <a:accent6>
          <a:srgbClr val="00B95C"/>
        </a:accent6>
        <a:hlink>
          <a:srgbClr val="65C8FF"/>
        </a:hlink>
        <a:folHlink>
          <a:srgbClr val="FFCC99"/>
        </a:folHlink>
      </a:clrScheme>
      <a:clrMap bg1="dk2" tx1="lt1" bg2="dk1" tx2="lt2" accent1="accent1" accent2="accent2" accent3="accent3" accent4="accent4" accent5="accent5" accent6="accent6" hlink="hlink" folHlink="folHlink"/>
    </a:extraClrScheme>
    <a:extraClrScheme>
      <a:clrScheme name="Ocean 5">
        <a:dk1>
          <a:srgbClr val="000000"/>
        </a:dk1>
        <a:lt1>
          <a:srgbClr val="FFFFFF"/>
        </a:lt1>
        <a:dk2>
          <a:srgbClr val="336600"/>
        </a:dk2>
        <a:lt2>
          <a:srgbClr val="FFFFFF"/>
        </a:lt2>
        <a:accent1>
          <a:srgbClr val="B7C533"/>
        </a:accent1>
        <a:accent2>
          <a:srgbClr val="CCCCFF"/>
        </a:accent2>
        <a:accent3>
          <a:srgbClr val="ADB8AA"/>
        </a:accent3>
        <a:accent4>
          <a:srgbClr val="DADADA"/>
        </a:accent4>
        <a:accent5>
          <a:srgbClr val="D8DFAD"/>
        </a:accent5>
        <a:accent6>
          <a:srgbClr val="B9B9E7"/>
        </a:accent6>
        <a:hlink>
          <a:srgbClr val="FFFFCC"/>
        </a:hlink>
        <a:folHlink>
          <a:srgbClr val="FF9900"/>
        </a:folHlink>
      </a:clrScheme>
      <a:clrMap bg1="dk2" tx1="lt1" bg2="dk1" tx2="lt2" accent1="accent1" accent2="accent2" accent3="accent3" accent4="accent4" accent5="accent5" accent6="accent6" hlink="hlink" folHlink="folHlink"/>
    </a:extraClrScheme>
    <a:extraClrScheme>
      <a:clrScheme name="Ocean 6">
        <a:dk1>
          <a:srgbClr val="000000"/>
        </a:dk1>
        <a:lt1>
          <a:srgbClr val="FFFFFF"/>
        </a:lt1>
        <a:dk2>
          <a:srgbClr val="006B80"/>
        </a:dk2>
        <a:lt2>
          <a:srgbClr val="C1CB75"/>
        </a:lt2>
        <a:accent1>
          <a:srgbClr val="6F8406"/>
        </a:accent1>
        <a:accent2>
          <a:srgbClr val="D9E288"/>
        </a:accent2>
        <a:accent3>
          <a:srgbClr val="AABAC0"/>
        </a:accent3>
        <a:accent4>
          <a:srgbClr val="DADADA"/>
        </a:accent4>
        <a:accent5>
          <a:srgbClr val="BBC2AA"/>
        </a:accent5>
        <a:accent6>
          <a:srgbClr val="C4CD7B"/>
        </a:accent6>
        <a:hlink>
          <a:srgbClr val="00CC00"/>
        </a:hlink>
        <a:folHlink>
          <a:srgbClr val="C0FF73"/>
        </a:folHlink>
      </a:clrScheme>
      <a:clrMap bg1="dk2" tx1="lt1" bg2="dk1" tx2="lt2" accent1="accent1" accent2="accent2" accent3="accent3" accent4="accent4" accent5="accent5" accent6="accent6" hlink="hlink" folHlink="folHlink"/>
    </a:extraClrScheme>
    <a:extraClrScheme>
      <a:clrScheme name="Ocean 7">
        <a:dk1>
          <a:srgbClr val="5F5F5F"/>
        </a:dk1>
        <a:lt1>
          <a:srgbClr val="FFFFFF"/>
        </a:lt1>
        <a:dk2>
          <a:srgbClr val="FF6600"/>
        </a:dk2>
        <a:lt2>
          <a:srgbClr val="FFFFFF"/>
        </a:lt2>
        <a:accent1>
          <a:srgbClr val="CC6600"/>
        </a:accent1>
        <a:accent2>
          <a:srgbClr val="FF6600"/>
        </a:accent2>
        <a:accent3>
          <a:srgbClr val="FFB8AA"/>
        </a:accent3>
        <a:accent4>
          <a:srgbClr val="DADADA"/>
        </a:accent4>
        <a:accent5>
          <a:srgbClr val="E2B8AA"/>
        </a:accent5>
        <a:accent6>
          <a:srgbClr val="E75C00"/>
        </a:accent6>
        <a:hlink>
          <a:srgbClr val="FFFF99"/>
        </a:hlink>
        <a:folHlink>
          <a:srgbClr val="FFCC99"/>
        </a:folHlink>
      </a:clrScheme>
      <a:clrMap bg1="dk2" tx1="lt1" bg2="dk1" tx2="lt2" accent1="accent1" accent2="accent2" accent3="accent3" accent4="accent4" accent5="accent5" accent6="accent6" hlink="hlink" folHlink="folHlink"/>
    </a:extraClrScheme>
    <a:extraClrScheme>
      <a:clrScheme name="Ocean 8">
        <a:dk1>
          <a:srgbClr val="000000"/>
        </a:dk1>
        <a:lt1>
          <a:srgbClr val="FFFFFF"/>
        </a:lt1>
        <a:dk2>
          <a:srgbClr val="FFBA2F"/>
        </a:dk2>
        <a:lt2>
          <a:srgbClr val="A50021"/>
        </a:lt2>
        <a:accent1>
          <a:srgbClr val="FF6600"/>
        </a:accent1>
        <a:accent2>
          <a:srgbClr val="CC6600"/>
        </a:accent2>
        <a:accent3>
          <a:srgbClr val="FFD9AD"/>
        </a:accent3>
        <a:accent4>
          <a:srgbClr val="DADADA"/>
        </a:accent4>
        <a:accent5>
          <a:srgbClr val="FFB8AA"/>
        </a:accent5>
        <a:accent6>
          <a:srgbClr val="B95C00"/>
        </a:accent6>
        <a:hlink>
          <a:srgbClr val="663300"/>
        </a:hlink>
        <a:folHlink>
          <a:srgbClr val="CC9900"/>
        </a:folHlink>
      </a:clrScheme>
      <a:clrMap bg1="dk2" tx1="lt1" bg2="dk1" tx2="lt2" accent1="accent1" accent2="accent2" accent3="accent3" accent4="accent4" accent5="accent5" accent6="accent6" hlink="hlink" folHlink="folHlink"/>
    </a:extraClrScheme>
    <a:extraClrScheme>
      <a:clrScheme name="Ocean 9">
        <a:dk1>
          <a:srgbClr val="003366"/>
        </a:dk1>
        <a:lt1>
          <a:srgbClr val="5D93FF"/>
        </a:lt1>
        <a:dk2>
          <a:srgbClr val="FFFFFF"/>
        </a:dk2>
        <a:lt2>
          <a:srgbClr val="000066"/>
        </a:lt2>
        <a:accent1>
          <a:srgbClr val="6666FF"/>
        </a:accent1>
        <a:accent2>
          <a:srgbClr val="9999FF"/>
        </a:accent2>
        <a:accent3>
          <a:srgbClr val="B6C8FF"/>
        </a:accent3>
        <a:accent4>
          <a:srgbClr val="002A56"/>
        </a:accent4>
        <a:accent5>
          <a:srgbClr val="B8B8FF"/>
        </a:accent5>
        <a:accent6>
          <a:srgbClr val="8A8AE7"/>
        </a:accent6>
        <a:hlink>
          <a:srgbClr val="FF3300"/>
        </a:hlink>
        <a:folHlink>
          <a:srgbClr val="FF9900"/>
        </a:folHlink>
      </a:clrScheme>
      <a:clrMap bg1="lt1" tx1="dk1" bg2="lt2" tx2="dk2" accent1="accent1" accent2="accent2" accent3="accent3" accent4="accent4" accent5="accent5" accent6="accent6" hlink="hlink" folHlink="folHlink"/>
    </a:extraClrScheme>
    <a:extraClrScheme>
      <a:clrScheme name="Ocean 10">
        <a:dk1>
          <a:srgbClr val="003366"/>
        </a:dk1>
        <a:lt1>
          <a:srgbClr val="5D93FF"/>
        </a:lt1>
        <a:dk2>
          <a:srgbClr val="000066"/>
        </a:dk2>
        <a:lt2>
          <a:srgbClr val="000066"/>
        </a:lt2>
        <a:accent1>
          <a:srgbClr val="6666FF"/>
        </a:accent1>
        <a:accent2>
          <a:srgbClr val="9999FF"/>
        </a:accent2>
        <a:accent3>
          <a:srgbClr val="B6C8FF"/>
        </a:accent3>
        <a:accent4>
          <a:srgbClr val="002A56"/>
        </a:accent4>
        <a:accent5>
          <a:srgbClr val="B8B8FF"/>
        </a:accent5>
        <a:accent6>
          <a:srgbClr val="8A8AE7"/>
        </a:accent6>
        <a:hlink>
          <a:srgbClr val="FF3300"/>
        </a:hlink>
        <a:folHlink>
          <a:srgbClr val="FF9900"/>
        </a:folHlink>
      </a:clrScheme>
      <a:clrMap bg1="lt1" tx1="dk1" bg2="lt2" tx2="dk2" accent1="accent1" accent2="accent2" accent3="accent3" accent4="accent4" accent5="accent5" accent6="accent6" hlink="hlink" folHlink="folHlink"/>
    </a:extraClrScheme>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6D5F66187CFDE43B1E412D03260B2C4" ma:contentTypeVersion="18" ma:contentTypeDescription="Create a new document." ma:contentTypeScope="" ma:versionID="a7922c3841a64b4f2e2a3aa6c8c3afbf">
  <xsd:schema xmlns:xsd="http://www.w3.org/2001/XMLSchema" xmlns:xs="http://www.w3.org/2001/XMLSchema" xmlns:p="http://schemas.microsoft.com/office/2006/metadata/properties" xmlns:ns3="5d4f74fa-b1a9-46bf-a8f7-439e21d7bc81" xmlns:ns4="f89025da-66cf-4eca-8f29-fedb1a61258b" targetNamespace="http://schemas.microsoft.com/office/2006/metadata/properties" ma:root="true" ma:fieldsID="5c9007ead3296fe45e101fa36a058f4f" ns3:_="" ns4:_="">
    <xsd:import namespace="5d4f74fa-b1a9-46bf-a8f7-439e21d7bc81"/>
    <xsd:import namespace="f89025da-66cf-4eca-8f29-fedb1a61258b"/>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AutoTags" minOccurs="0"/>
                <xsd:element ref="ns3:MediaLengthInSeconds" minOccurs="0"/>
                <xsd:element ref="ns3:MediaServiceDateTaken" minOccurs="0"/>
                <xsd:element ref="ns3:MediaServiceOCR" minOccurs="0"/>
                <xsd:element ref="ns3:MediaServiceGenerationTime" minOccurs="0"/>
                <xsd:element ref="ns3:MediaServiceEventHashCode" minOccurs="0"/>
                <xsd:element ref="ns3:MediaServiceLocation" minOccurs="0"/>
                <xsd:element ref="ns3:_activity" minOccurs="0"/>
                <xsd:element ref="ns3:MediaServiceObjectDetectorVersions" minOccurs="0"/>
                <xsd:element ref="ns3:MediaServiceSystemTags" minOccurs="0"/>
                <xsd:element ref="ns3:MediaServiceSearchProperties"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d4f74fa-b1a9-46bf-a8f7-439e21d7bc8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18" nillable="true" ma:displayName="Location" ma:indexed="true" ma:internalName="MediaServiceLocation" ma:readOnly="true">
      <xsd:simpleType>
        <xsd:restriction base="dms:Text"/>
      </xsd:simpleType>
    </xsd:element>
    <xsd:element name="_activity" ma:index="19" nillable="true" ma:displayName="_activity" ma:hidden="true" ma:internalName="_activity">
      <xsd:simpleType>
        <xsd:restriction base="dms:Note"/>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SystemTags" ma:index="21" nillable="true" ma:displayName="MediaServiceSystemTags" ma:hidden="true" ma:internalName="MediaServiceSystemTags" ma:readOnly="true">
      <xsd:simpleType>
        <xsd:restriction base="dms:Note"/>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89025da-66cf-4eca-8f29-fedb1a61258b" elementFormDefault="qualified">
    <xsd:import namespace="http://schemas.microsoft.com/office/2006/documentManagement/types"/>
    <xsd:import namespace="http://schemas.microsoft.com/office/infopath/2007/PartnerControls"/>
    <xsd:element name="SharedWithUsers" ma:index="2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4" nillable="true" ma:displayName="Shared With Details" ma:internalName="SharedWithDetails" ma:readOnly="true">
      <xsd:simpleType>
        <xsd:restriction base="dms:Note">
          <xsd:maxLength value="255"/>
        </xsd:restriction>
      </xsd:simpleType>
    </xsd:element>
    <xsd:element name="SharingHintHash" ma:index="25"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activity xmlns="5d4f74fa-b1a9-46bf-a8f7-439e21d7bc81" xsi:nil="true"/>
  </documentManagement>
</p:properties>
</file>

<file path=customXml/itemProps1.xml><?xml version="1.0" encoding="utf-8"?>
<ds:datastoreItem xmlns:ds="http://schemas.openxmlformats.org/officeDocument/2006/customXml" ds:itemID="{151A4882-A0C8-44EA-8F97-B13CD64F638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d4f74fa-b1a9-46bf-a8f7-439e21d7bc81"/>
    <ds:schemaRef ds:uri="f89025da-66cf-4eca-8f29-fedb1a61258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DF02516-F394-4D38-AF4F-80D116706FC6}">
  <ds:schemaRefs>
    <ds:schemaRef ds:uri="http://schemas.microsoft.com/sharepoint/v3/contenttype/forms"/>
  </ds:schemaRefs>
</ds:datastoreItem>
</file>

<file path=customXml/itemProps3.xml><?xml version="1.0" encoding="utf-8"?>
<ds:datastoreItem xmlns:ds="http://schemas.openxmlformats.org/officeDocument/2006/customXml" ds:itemID="{33063B7F-4BBC-4DE3-8C3F-860D0EA43274}">
  <ds:schemaRefs>
    <ds:schemaRef ds:uri="http://schemas.openxmlformats.org/package/2006/metadata/core-properties"/>
    <ds:schemaRef ds:uri="http://schemas.microsoft.com/office/infopath/2007/PartnerControls"/>
    <ds:schemaRef ds:uri="http://purl.org/dc/elements/1.1/"/>
    <ds:schemaRef ds:uri="http://purl.org/dc/terms/"/>
    <ds:schemaRef ds:uri="http://schemas.microsoft.com/office/2006/metadata/properties"/>
    <ds:schemaRef ds:uri="http://purl.org/dc/dcmitype/"/>
    <ds:schemaRef ds:uri="http://schemas.microsoft.com/office/2006/documentManagement/types"/>
    <ds:schemaRef ds:uri="f89025da-66cf-4eca-8f29-fedb1a61258b"/>
    <ds:schemaRef ds:uri="5d4f74fa-b1a9-46bf-a8f7-439e21d7bc81"/>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371</TotalTime>
  <Words>1423</Words>
  <Application>Microsoft Office PowerPoint</Application>
  <PresentationFormat>Widescreen</PresentationFormat>
  <Paragraphs>168</Paragraphs>
  <Slides>20</Slides>
  <Notes>0</Notes>
  <HiddenSlides>0</HiddenSlides>
  <MMClips>0</MMClips>
  <ScaleCrop>false</ScaleCrop>
  <HeadingPairs>
    <vt:vector size="6" baseType="variant">
      <vt:variant>
        <vt:lpstr>Fonts Used</vt:lpstr>
      </vt:variant>
      <vt:variant>
        <vt:i4>15</vt:i4>
      </vt:variant>
      <vt:variant>
        <vt:lpstr>Theme</vt:lpstr>
      </vt:variant>
      <vt:variant>
        <vt:i4>2</vt:i4>
      </vt:variant>
      <vt:variant>
        <vt:lpstr>Slide Titles</vt:lpstr>
      </vt:variant>
      <vt:variant>
        <vt:i4>20</vt:i4>
      </vt:variant>
    </vt:vector>
  </HeadingPairs>
  <TitlesOfParts>
    <vt:vector size="37" baseType="lpstr">
      <vt:lpstr>ADLaM Display</vt:lpstr>
      <vt:lpstr>Aharoni</vt:lpstr>
      <vt:lpstr>Alasassy Caps</vt:lpstr>
      <vt:lpstr>Amasis MT Pro Black</vt:lpstr>
      <vt:lpstr>Aptos</vt:lpstr>
      <vt:lpstr>Aptos Display</vt:lpstr>
      <vt:lpstr>Arial</vt:lpstr>
      <vt:lpstr>Baguet Script</vt:lpstr>
      <vt:lpstr>Britannic Bold</vt:lpstr>
      <vt:lpstr>Brush Script MT</vt:lpstr>
      <vt:lpstr>Calibri</vt:lpstr>
      <vt:lpstr>Roboto</vt:lpstr>
      <vt:lpstr>Tahoma</vt:lpstr>
      <vt:lpstr>Times New Roman</vt:lpstr>
      <vt:lpstr>Wingdings</vt:lpstr>
      <vt:lpstr>Office Theme</vt:lpstr>
      <vt:lpstr>Ocean</vt:lpstr>
      <vt:lpstr>Physical Geography</vt:lpstr>
      <vt:lpstr>Mini Lesson</vt:lpstr>
      <vt:lpstr>Cornell Notes Questions</vt:lpstr>
      <vt:lpstr>Movement</vt:lpstr>
      <vt:lpstr>Regions</vt:lpstr>
      <vt:lpstr>Human-Environment Interaction</vt:lpstr>
      <vt:lpstr>Location</vt:lpstr>
      <vt:lpstr>Absolute Location</vt:lpstr>
      <vt:lpstr>Relative Location</vt:lpstr>
      <vt:lpstr>Place</vt:lpstr>
      <vt:lpstr>Assignment: Due Today!!!!!!</vt:lpstr>
      <vt:lpstr>Assignment: Due Today!!!!!</vt:lpstr>
      <vt:lpstr>Augusta, Georgia</vt:lpstr>
      <vt:lpstr>Physical Geography</vt:lpstr>
      <vt:lpstr>PowerPoint Presentation</vt:lpstr>
      <vt:lpstr>North American Physical Features</vt:lpstr>
      <vt:lpstr>Assignment: Due Today!!!!!</vt:lpstr>
      <vt:lpstr>Physical Geography</vt:lpstr>
      <vt:lpstr>PowerPoint Presentation</vt:lpstr>
      <vt:lpstr>South America Physical Features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Physical Geography</dc:title>
  <dc:creator>Parks, Lisa</dc:creator>
  <cp:lastModifiedBy>Lett, Christopher</cp:lastModifiedBy>
  <cp:revision>3</cp:revision>
  <dcterms:created xsi:type="dcterms:W3CDTF">2025-08-15T15:43:56Z</dcterms:created>
  <dcterms:modified xsi:type="dcterms:W3CDTF">2025-08-20T17:16:18Z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0x01010066D5F66187CFDE43B1E412D03260B2C4</vt:lpwstr>
  </property>
</Properties>
</file>